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7"/>
  </p:notesMasterIdLst>
  <p:sldIdLst>
    <p:sldId id="265" r:id="rId2"/>
    <p:sldId id="256" r:id="rId3"/>
    <p:sldId id="267" r:id="rId4"/>
    <p:sldId id="275" r:id="rId5"/>
    <p:sldId id="268" r:id="rId6"/>
    <p:sldId id="272" r:id="rId7"/>
    <p:sldId id="283" r:id="rId8"/>
    <p:sldId id="274" r:id="rId9"/>
    <p:sldId id="276" r:id="rId10"/>
    <p:sldId id="277" r:id="rId11"/>
    <p:sldId id="269" r:id="rId12"/>
    <p:sldId id="270" r:id="rId13"/>
    <p:sldId id="271" r:id="rId14"/>
    <p:sldId id="273" r:id="rId15"/>
    <p:sldId id="278" r:id="rId16"/>
    <p:sldId id="280" r:id="rId17"/>
    <p:sldId id="279" r:id="rId18"/>
    <p:sldId id="285" r:id="rId19"/>
    <p:sldId id="284" r:id="rId20"/>
    <p:sldId id="281" r:id="rId21"/>
    <p:sldId id="287" r:id="rId22"/>
    <p:sldId id="286" r:id="rId23"/>
    <p:sldId id="282" r:id="rId24"/>
    <p:sldId id="288" r:id="rId25"/>
    <p:sldId id="266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3B8ACA6-DF85-1F40-BCC2-D7B8835D1F2B}" v="1032" dt="2019-10-08T14:29:24.16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4663"/>
  </p:normalViewPr>
  <p:slideViewPr>
    <p:cSldViewPr snapToGrid="0" snapToObjects="1">
      <p:cViewPr varScale="1">
        <p:scale>
          <a:sx n="121" d="100"/>
          <a:sy n="121" d="100"/>
        </p:scale>
        <p:origin x="200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microsoft.com/office/2007/relationships/hdphoto" Target="../media/hdphoto1.wdp"/><Relationship Id="rId1" Type="http://schemas.openxmlformats.org/officeDocument/2006/relationships/image" Target="../media/image6.png"/><Relationship Id="rId5" Type="http://schemas.openxmlformats.org/officeDocument/2006/relationships/image" Target="../media/image8.jpg"/><Relationship Id="rId4" Type="http://schemas.microsoft.com/office/2007/relationships/hdphoto" Target="../media/hdphoto2.wdp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microsoft.com/office/2007/relationships/hdphoto" Target="../media/hdphoto1.wdp"/><Relationship Id="rId1" Type="http://schemas.openxmlformats.org/officeDocument/2006/relationships/image" Target="../media/image6.png"/><Relationship Id="rId5" Type="http://schemas.openxmlformats.org/officeDocument/2006/relationships/image" Target="../media/image8.jpg"/><Relationship Id="rId4" Type="http://schemas.microsoft.com/office/2007/relationships/hdphoto" Target="../media/hdphoto2.wdp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763CD33-81FD-3F4D-A970-1277FCE1C87D}" type="doc">
      <dgm:prSet loTypeId="urn:microsoft.com/office/officeart/2005/8/layout/hProcess7" loCatId="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FA294660-68FB-D44B-B761-8B617BAB5F05}">
      <dgm:prSet phldrT="[Text]">
        <dgm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dgm:style>
      </dgm:prSet>
      <dgm:spPr>
        <a:solidFill>
          <a:schemeClr val="bg1"/>
        </a:solidFill>
        <a:ln>
          <a:solidFill>
            <a:schemeClr val="tx1"/>
          </a:solidFill>
        </a:ln>
      </dgm:spPr>
      <dgm:t>
        <a:bodyPr/>
        <a:lstStyle/>
        <a:p>
          <a:r>
            <a:rPr lang="en-GB" dirty="0" err="1">
              <a:solidFill>
                <a:sysClr val="windowText" lastClr="000000"/>
              </a:solidFill>
            </a:rPr>
            <a:t>ITargetBlock</a:t>
          </a:r>
          <a:r>
            <a:rPr lang="en-GB" dirty="0">
              <a:solidFill>
                <a:sysClr val="windowText" lastClr="000000"/>
              </a:solidFill>
            </a:rPr>
            <a:t>&lt;T&gt;</a:t>
          </a:r>
        </a:p>
      </dgm:t>
    </dgm:pt>
    <dgm:pt modelId="{1CC7C050-69AD-6B49-892E-906C46153A21}" type="parTrans" cxnId="{C1316E63-5ABD-F947-92E1-EE30F5E5A0C9}">
      <dgm:prSet/>
      <dgm:spPr/>
      <dgm:t>
        <a:bodyPr/>
        <a:lstStyle/>
        <a:p>
          <a:endParaRPr lang="en-GB"/>
        </a:p>
      </dgm:t>
    </dgm:pt>
    <dgm:pt modelId="{18CFE831-4208-DE49-B2DA-52D3174B3BDF}" type="sibTrans" cxnId="{C1316E63-5ABD-F947-92E1-EE30F5E5A0C9}">
      <dgm:prSet/>
      <dgm:spPr/>
      <dgm:t>
        <a:bodyPr/>
        <a:lstStyle/>
        <a:p>
          <a:endParaRPr lang="en-GB"/>
        </a:p>
      </dgm:t>
    </dgm:pt>
    <dgm:pt modelId="{3C4B885D-C4AD-904D-8C16-7FD2530CAF6D}">
      <dgm:prSet phldrT="[Text]" custT="1"/>
      <dgm:spPr/>
      <dgm:t>
        <a:bodyPr/>
        <a:lstStyle/>
        <a:p>
          <a:r>
            <a:rPr lang="en-GB" sz="2800" dirty="0">
              <a:solidFill>
                <a:sysClr val="windowText" lastClr="000000"/>
              </a:solidFill>
            </a:rPr>
            <a:t>Input Buffer</a:t>
          </a:r>
        </a:p>
      </dgm:t>
    </dgm:pt>
    <dgm:pt modelId="{A12AA357-1520-CA40-A188-BC7828D4C075}" type="parTrans" cxnId="{134FB61F-7FBA-9947-BB26-A8C02205B64F}">
      <dgm:prSet/>
      <dgm:spPr/>
      <dgm:t>
        <a:bodyPr/>
        <a:lstStyle/>
        <a:p>
          <a:endParaRPr lang="en-GB"/>
        </a:p>
      </dgm:t>
    </dgm:pt>
    <dgm:pt modelId="{FF31C915-E43A-734D-912F-2294C0E8A76C}" type="sibTrans" cxnId="{134FB61F-7FBA-9947-BB26-A8C02205B64F}">
      <dgm:prSet/>
      <dgm:spPr/>
      <dgm:t>
        <a:bodyPr/>
        <a:lstStyle/>
        <a:p>
          <a:endParaRPr lang="en-GB"/>
        </a:p>
      </dgm:t>
    </dgm:pt>
    <dgm:pt modelId="{7D45B1B9-B4E1-5B42-9501-F9AB965B7C76}">
      <dgm:prSet phldrT="[Text]">
        <dgm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dgm:style>
      </dgm:prSet>
      <dgm:spPr>
        <a:ln>
          <a:solidFill>
            <a:schemeClr val="tx1"/>
          </a:solidFill>
        </a:ln>
      </dgm:spPr>
      <dgm:t>
        <a:bodyPr/>
        <a:lstStyle/>
        <a:p>
          <a:r>
            <a:rPr lang="en-GB" dirty="0" err="1"/>
            <a:t>IDataflowBlock</a:t>
          </a:r>
          <a:endParaRPr lang="en-GB" dirty="0"/>
        </a:p>
      </dgm:t>
    </dgm:pt>
    <dgm:pt modelId="{C4F4F99A-B0E9-C743-B5A6-F94D9A538335}" type="parTrans" cxnId="{7CDD1A6E-7568-AE4C-ABE7-87057DFDF11A}">
      <dgm:prSet/>
      <dgm:spPr/>
      <dgm:t>
        <a:bodyPr/>
        <a:lstStyle/>
        <a:p>
          <a:endParaRPr lang="en-GB"/>
        </a:p>
      </dgm:t>
    </dgm:pt>
    <dgm:pt modelId="{B2E87989-641D-F24D-A8F1-4FF2B9BC4114}" type="sibTrans" cxnId="{7CDD1A6E-7568-AE4C-ABE7-87057DFDF11A}">
      <dgm:prSet/>
      <dgm:spPr/>
      <dgm:t>
        <a:bodyPr/>
        <a:lstStyle/>
        <a:p>
          <a:endParaRPr lang="en-GB"/>
        </a:p>
      </dgm:t>
    </dgm:pt>
    <dgm:pt modelId="{3952A877-FF5C-D843-A368-1FCE98347EEE}">
      <dgm:prSet phldrT="[Text]"/>
      <dgm:spPr/>
      <dgm:t>
        <a:bodyPr/>
        <a:lstStyle/>
        <a:p>
          <a:r>
            <a:rPr lang="en-GB" dirty="0"/>
            <a:t>Activity</a:t>
          </a:r>
        </a:p>
      </dgm:t>
    </dgm:pt>
    <dgm:pt modelId="{1B9268C9-88BC-E243-ABFA-D30C6A3647C8}" type="parTrans" cxnId="{EE53D050-0B19-1A47-839C-A97B9274E59C}">
      <dgm:prSet/>
      <dgm:spPr/>
      <dgm:t>
        <a:bodyPr/>
        <a:lstStyle/>
        <a:p>
          <a:endParaRPr lang="en-GB"/>
        </a:p>
      </dgm:t>
    </dgm:pt>
    <dgm:pt modelId="{CBE50EC7-4FA1-E64E-8084-5CD111853828}" type="sibTrans" cxnId="{EE53D050-0B19-1A47-839C-A97B9274E59C}">
      <dgm:prSet/>
      <dgm:spPr/>
      <dgm:t>
        <a:bodyPr/>
        <a:lstStyle/>
        <a:p>
          <a:endParaRPr lang="en-GB"/>
        </a:p>
      </dgm:t>
    </dgm:pt>
    <dgm:pt modelId="{38142B46-8D82-2848-8241-E318145C7157}">
      <dgm:prSet phldrT="[Text]">
        <dgm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dgm:style>
      </dgm:prSet>
      <dgm:spPr>
        <a:ln>
          <a:solidFill>
            <a:schemeClr val="tx1"/>
          </a:solidFill>
        </a:ln>
      </dgm:spPr>
      <dgm:t>
        <a:bodyPr/>
        <a:lstStyle/>
        <a:p>
          <a:r>
            <a:rPr lang="en-GB" dirty="0" err="1"/>
            <a:t>ISourceBlock</a:t>
          </a:r>
          <a:r>
            <a:rPr lang="en-GB" dirty="0"/>
            <a:t>&lt;V&gt;</a:t>
          </a:r>
        </a:p>
      </dgm:t>
    </dgm:pt>
    <dgm:pt modelId="{07237E76-5E4B-F843-9A58-7A979390B2BC}" type="parTrans" cxnId="{8C162B6C-F0BF-8B4C-8963-2B07A68302B3}">
      <dgm:prSet/>
      <dgm:spPr/>
      <dgm:t>
        <a:bodyPr/>
        <a:lstStyle/>
        <a:p>
          <a:endParaRPr lang="en-GB"/>
        </a:p>
      </dgm:t>
    </dgm:pt>
    <dgm:pt modelId="{D9705A6B-5C3B-BE42-ABF3-923D44C139AA}" type="sibTrans" cxnId="{8C162B6C-F0BF-8B4C-8963-2B07A68302B3}">
      <dgm:prSet/>
      <dgm:spPr/>
      <dgm:t>
        <a:bodyPr/>
        <a:lstStyle/>
        <a:p>
          <a:endParaRPr lang="en-GB"/>
        </a:p>
      </dgm:t>
    </dgm:pt>
    <dgm:pt modelId="{3F4B7D5A-66E6-3345-B9EC-30C8CF1DEC9A}">
      <dgm:prSet phldrT="[Text]" custT="1"/>
      <dgm:spPr/>
      <dgm:t>
        <a:bodyPr/>
        <a:lstStyle/>
        <a:p>
          <a:r>
            <a:rPr lang="en-GB" sz="2800" dirty="0"/>
            <a:t>Output Buffer</a:t>
          </a:r>
        </a:p>
      </dgm:t>
    </dgm:pt>
    <dgm:pt modelId="{225AD1FC-5344-3F45-B266-B7F083966B76}" type="parTrans" cxnId="{3780DA00-6109-3C49-A2CE-17A326798174}">
      <dgm:prSet/>
      <dgm:spPr/>
      <dgm:t>
        <a:bodyPr/>
        <a:lstStyle/>
        <a:p>
          <a:endParaRPr lang="en-GB"/>
        </a:p>
      </dgm:t>
    </dgm:pt>
    <dgm:pt modelId="{4BFD0ED1-63FC-6543-832A-63741F5D395D}" type="sibTrans" cxnId="{3780DA00-6109-3C49-A2CE-17A326798174}">
      <dgm:prSet/>
      <dgm:spPr/>
      <dgm:t>
        <a:bodyPr/>
        <a:lstStyle/>
        <a:p>
          <a:endParaRPr lang="en-GB"/>
        </a:p>
      </dgm:t>
    </dgm:pt>
    <dgm:pt modelId="{94081BA6-170B-7B41-8FEC-AB9530979B6D}" type="pres">
      <dgm:prSet presAssocID="{6763CD33-81FD-3F4D-A970-1277FCE1C87D}" presName="Name0" presStyleCnt="0">
        <dgm:presLayoutVars>
          <dgm:dir/>
          <dgm:animLvl val="lvl"/>
          <dgm:resizeHandles val="exact"/>
        </dgm:presLayoutVars>
      </dgm:prSet>
      <dgm:spPr/>
    </dgm:pt>
    <dgm:pt modelId="{0E290A8A-40BC-114C-BDC7-BDD5A6721E7C}" type="pres">
      <dgm:prSet presAssocID="{FA294660-68FB-D44B-B761-8B617BAB5F05}" presName="compositeNode" presStyleCnt="0">
        <dgm:presLayoutVars>
          <dgm:bulletEnabled val="1"/>
        </dgm:presLayoutVars>
      </dgm:prSet>
      <dgm:spPr/>
    </dgm:pt>
    <dgm:pt modelId="{6BFFE5B6-29F2-3A47-B20A-3E02A1CCC181}" type="pres">
      <dgm:prSet presAssocID="{FA294660-68FB-D44B-B761-8B617BAB5F05}" presName="bgRect" presStyleLbl="node1" presStyleIdx="0" presStyleCnt="3" custScaleX="43904"/>
      <dgm:spPr/>
    </dgm:pt>
    <dgm:pt modelId="{D14C8A24-9317-D145-96F9-AD67A40425B0}" type="pres">
      <dgm:prSet presAssocID="{FA294660-68FB-D44B-B761-8B617BAB5F05}" presName="parentNode" presStyleLbl="node1" presStyleIdx="0" presStyleCnt="3">
        <dgm:presLayoutVars>
          <dgm:chMax val="0"/>
          <dgm:bulletEnabled val="1"/>
        </dgm:presLayoutVars>
      </dgm:prSet>
      <dgm:spPr/>
    </dgm:pt>
    <dgm:pt modelId="{0E676BBD-0A94-1D43-A3C5-D4CB0CFCB45D}" type="pres">
      <dgm:prSet presAssocID="{FA294660-68FB-D44B-B761-8B617BAB5F05}" presName="childNode" presStyleLbl="node1" presStyleIdx="0" presStyleCnt="3">
        <dgm:presLayoutVars>
          <dgm:bulletEnabled val="1"/>
        </dgm:presLayoutVars>
      </dgm:prSet>
      <dgm:spPr/>
    </dgm:pt>
    <dgm:pt modelId="{7AA36ABC-708C-5E46-8DC1-10F97E35DB27}" type="pres">
      <dgm:prSet presAssocID="{18CFE831-4208-DE49-B2DA-52D3174B3BDF}" presName="hSp" presStyleCnt="0"/>
      <dgm:spPr/>
    </dgm:pt>
    <dgm:pt modelId="{DE1F89D7-76D5-1B45-BDDD-BBD70E61A0EE}" type="pres">
      <dgm:prSet presAssocID="{18CFE831-4208-DE49-B2DA-52D3174B3BDF}" presName="vProcSp" presStyleCnt="0"/>
      <dgm:spPr/>
    </dgm:pt>
    <dgm:pt modelId="{DABC5FD4-C8CD-ED4D-9ACE-2C4B39098236}" type="pres">
      <dgm:prSet presAssocID="{18CFE831-4208-DE49-B2DA-52D3174B3BDF}" presName="vSp1" presStyleCnt="0"/>
      <dgm:spPr/>
    </dgm:pt>
    <dgm:pt modelId="{4BF15B76-5D09-244F-AE9C-20103BBB5B06}" type="pres">
      <dgm:prSet presAssocID="{18CFE831-4208-DE49-B2DA-52D3174B3BDF}" presName="simulatedConn" presStyleLbl="solidFgAcc1" presStyleIdx="0" presStyleCnt="2">
        <dgm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dgm:style>
      </dgm:prSet>
      <dgm:spPr>
        <a:ln>
          <a:solidFill>
            <a:schemeClr val="tx1"/>
          </a:solidFill>
        </a:ln>
      </dgm:spPr>
    </dgm:pt>
    <dgm:pt modelId="{D5444823-308D-4145-8000-93009E626653}" type="pres">
      <dgm:prSet presAssocID="{18CFE831-4208-DE49-B2DA-52D3174B3BDF}" presName="vSp2" presStyleCnt="0"/>
      <dgm:spPr/>
    </dgm:pt>
    <dgm:pt modelId="{9028CA1C-C85E-474E-AE8B-B2C22C8B7BA1}" type="pres">
      <dgm:prSet presAssocID="{18CFE831-4208-DE49-B2DA-52D3174B3BDF}" presName="sibTrans" presStyleCnt="0"/>
      <dgm:spPr/>
    </dgm:pt>
    <dgm:pt modelId="{FCEBD4CE-19CC-C24A-9B44-91035035FB80}" type="pres">
      <dgm:prSet presAssocID="{7D45B1B9-B4E1-5B42-9501-F9AB965B7C76}" presName="compositeNode" presStyleCnt="0">
        <dgm:presLayoutVars>
          <dgm:bulletEnabled val="1"/>
        </dgm:presLayoutVars>
      </dgm:prSet>
      <dgm:spPr/>
    </dgm:pt>
    <dgm:pt modelId="{A45E0D72-9B29-4349-A168-C0DD70E7256F}" type="pres">
      <dgm:prSet presAssocID="{7D45B1B9-B4E1-5B42-9501-F9AB965B7C76}" presName="bgRect" presStyleLbl="node1" presStyleIdx="1" presStyleCnt="3"/>
      <dgm:spPr/>
    </dgm:pt>
    <dgm:pt modelId="{CF90D1B3-6846-EB4E-9056-DB00E6CD46C6}" type="pres">
      <dgm:prSet presAssocID="{7D45B1B9-B4E1-5B42-9501-F9AB965B7C76}" presName="parentNode" presStyleLbl="node1" presStyleIdx="1" presStyleCnt="3">
        <dgm:presLayoutVars>
          <dgm:chMax val="0"/>
          <dgm:bulletEnabled val="1"/>
        </dgm:presLayoutVars>
      </dgm:prSet>
      <dgm:spPr/>
    </dgm:pt>
    <dgm:pt modelId="{1C1458E3-84C0-5C4E-88E3-2454F6EEDF2E}" type="pres">
      <dgm:prSet presAssocID="{7D45B1B9-B4E1-5B42-9501-F9AB965B7C76}" presName="childNode" presStyleLbl="node1" presStyleIdx="1" presStyleCnt="3">
        <dgm:presLayoutVars>
          <dgm:bulletEnabled val="1"/>
        </dgm:presLayoutVars>
      </dgm:prSet>
      <dgm:spPr/>
    </dgm:pt>
    <dgm:pt modelId="{11DA6EE0-EF25-BE4C-B713-E653922FB069}" type="pres">
      <dgm:prSet presAssocID="{B2E87989-641D-F24D-A8F1-4FF2B9BC4114}" presName="hSp" presStyleCnt="0"/>
      <dgm:spPr/>
    </dgm:pt>
    <dgm:pt modelId="{2B1B7765-6483-CE4B-9BC7-42682E0B9215}" type="pres">
      <dgm:prSet presAssocID="{B2E87989-641D-F24D-A8F1-4FF2B9BC4114}" presName="vProcSp" presStyleCnt="0"/>
      <dgm:spPr/>
    </dgm:pt>
    <dgm:pt modelId="{63B91AD3-322F-8D45-9F24-12AC7F9F1705}" type="pres">
      <dgm:prSet presAssocID="{B2E87989-641D-F24D-A8F1-4FF2B9BC4114}" presName="vSp1" presStyleCnt="0"/>
      <dgm:spPr/>
    </dgm:pt>
    <dgm:pt modelId="{AD356F27-17F5-9147-A880-3AE304E23942}" type="pres">
      <dgm:prSet presAssocID="{B2E87989-641D-F24D-A8F1-4FF2B9BC4114}" presName="simulatedConn" presStyleLbl="solidFgAcc1" presStyleIdx="1" presStyleCnt="2">
        <dgm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dgm:style>
      </dgm:prSet>
      <dgm:spPr>
        <a:solidFill>
          <a:schemeClr val="bg1"/>
        </a:solidFill>
        <a:ln>
          <a:solidFill>
            <a:schemeClr val="tx1"/>
          </a:solidFill>
        </a:ln>
      </dgm:spPr>
    </dgm:pt>
    <dgm:pt modelId="{EF8B88BE-19BD-EF47-902A-704599484427}" type="pres">
      <dgm:prSet presAssocID="{B2E87989-641D-F24D-A8F1-4FF2B9BC4114}" presName="vSp2" presStyleCnt="0"/>
      <dgm:spPr/>
    </dgm:pt>
    <dgm:pt modelId="{075BE1AD-299C-BF46-8D15-CA2CD99EE0BF}" type="pres">
      <dgm:prSet presAssocID="{B2E87989-641D-F24D-A8F1-4FF2B9BC4114}" presName="sibTrans" presStyleCnt="0"/>
      <dgm:spPr/>
    </dgm:pt>
    <dgm:pt modelId="{BED57A70-3957-F149-8814-D2DF7FBFAABB}" type="pres">
      <dgm:prSet presAssocID="{38142B46-8D82-2848-8241-E318145C7157}" presName="compositeNode" presStyleCnt="0">
        <dgm:presLayoutVars>
          <dgm:bulletEnabled val="1"/>
        </dgm:presLayoutVars>
      </dgm:prSet>
      <dgm:spPr/>
    </dgm:pt>
    <dgm:pt modelId="{565DD4F0-EBB2-424E-8ABD-91CE343F0CD5}" type="pres">
      <dgm:prSet presAssocID="{38142B46-8D82-2848-8241-E318145C7157}" presName="bgRect" presStyleLbl="node1" presStyleIdx="2" presStyleCnt="3" custScaleX="39674"/>
      <dgm:spPr/>
    </dgm:pt>
    <dgm:pt modelId="{1F83ECD1-8C2A-0C47-AB96-2D91C646E1FD}" type="pres">
      <dgm:prSet presAssocID="{38142B46-8D82-2848-8241-E318145C7157}" presName="parentNode" presStyleLbl="node1" presStyleIdx="2" presStyleCnt="3">
        <dgm:presLayoutVars>
          <dgm:chMax val="0"/>
          <dgm:bulletEnabled val="1"/>
        </dgm:presLayoutVars>
      </dgm:prSet>
      <dgm:spPr/>
    </dgm:pt>
    <dgm:pt modelId="{348D06E3-EF3B-9648-8EF7-CBFABE1F823E}" type="pres">
      <dgm:prSet presAssocID="{38142B46-8D82-2848-8241-E318145C7157}" presName="childNode" presStyleLbl="node1" presStyleIdx="2" presStyleCnt="3">
        <dgm:presLayoutVars>
          <dgm:bulletEnabled val="1"/>
        </dgm:presLayoutVars>
      </dgm:prSet>
      <dgm:spPr/>
    </dgm:pt>
  </dgm:ptLst>
  <dgm:cxnLst>
    <dgm:cxn modelId="{3780DA00-6109-3C49-A2CE-17A326798174}" srcId="{38142B46-8D82-2848-8241-E318145C7157}" destId="{3F4B7D5A-66E6-3345-B9EC-30C8CF1DEC9A}" srcOrd="0" destOrd="0" parTransId="{225AD1FC-5344-3F45-B266-B7F083966B76}" sibTransId="{4BFD0ED1-63FC-6543-832A-63741F5D395D}"/>
    <dgm:cxn modelId="{31074A0C-5BC6-B048-88D8-BCDF90AB228F}" type="presOf" srcId="{6763CD33-81FD-3F4D-A970-1277FCE1C87D}" destId="{94081BA6-170B-7B41-8FEC-AB9530979B6D}" srcOrd="0" destOrd="0" presId="urn:microsoft.com/office/officeart/2005/8/layout/hProcess7"/>
    <dgm:cxn modelId="{BBF41B16-0769-CE46-9400-2CC91550C3A9}" type="presOf" srcId="{7D45B1B9-B4E1-5B42-9501-F9AB965B7C76}" destId="{A45E0D72-9B29-4349-A168-C0DD70E7256F}" srcOrd="0" destOrd="0" presId="urn:microsoft.com/office/officeart/2005/8/layout/hProcess7"/>
    <dgm:cxn modelId="{134FB61F-7FBA-9947-BB26-A8C02205B64F}" srcId="{FA294660-68FB-D44B-B761-8B617BAB5F05}" destId="{3C4B885D-C4AD-904D-8C16-7FD2530CAF6D}" srcOrd="0" destOrd="0" parTransId="{A12AA357-1520-CA40-A188-BC7828D4C075}" sibTransId="{FF31C915-E43A-734D-912F-2294C0E8A76C}"/>
    <dgm:cxn modelId="{D6ACE83E-1D01-BC41-9676-24AE0785764F}" type="presOf" srcId="{38142B46-8D82-2848-8241-E318145C7157}" destId="{565DD4F0-EBB2-424E-8ABD-91CE343F0CD5}" srcOrd="0" destOrd="0" presId="urn:microsoft.com/office/officeart/2005/8/layout/hProcess7"/>
    <dgm:cxn modelId="{FBCE4949-DC81-2F46-B3A1-CF8117BA6507}" type="presOf" srcId="{38142B46-8D82-2848-8241-E318145C7157}" destId="{1F83ECD1-8C2A-0C47-AB96-2D91C646E1FD}" srcOrd="1" destOrd="0" presId="urn:microsoft.com/office/officeart/2005/8/layout/hProcess7"/>
    <dgm:cxn modelId="{EE53D050-0B19-1A47-839C-A97B9274E59C}" srcId="{7D45B1B9-B4E1-5B42-9501-F9AB965B7C76}" destId="{3952A877-FF5C-D843-A368-1FCE98347EEE}" srcOrd="0" destOrd="0" parTransId="{1B9268C9-88BC-E243-ABFA-D30C6A3647C8}" sibTransId="{CBE50EC7-4FA1-E64E-8084-5CD111853828}"/>
    <dgm:cxn modelId="{C1316E63-5ABD-F947-92E1-EE30F5E5A0C9}" srcId="{6763CD33-81FD-3F4D-A970-1277FCE1C87D}" destId="{FA294660-68FB-D44B-B761-8B617BAB5F05}" srcOrd="0" destOrd="0" parTransId="{1CC7C050-69AD-6B49-892E-906C46153A21}" sibTransId="{18CFE831-4208-DE49-B2DA-52D3174B3BDF}"/>
    <dgm:cxn modelId="{8C162B6C-F0BF-8B4C-8963-2B07A68302B3}" srcId="{6763CD33-81FD-3F4D-A970-1277FCE1C87D}" destId="{38142B46-8D82-2848-8241-E318145C7157}" srcOrd="2" destOrd="0" parTransId="{07237E76-5E4B-F843-9A58-7A979390B2BC}" sibTransId="{D9705A6B-5C3B-BE42-ABF3-923D44C139AA}"/>
    <dgm:cxn modelId="{7CDD1A6E-7568-AE4C-ABE7-87057DFDF11A}" srcId="{6763CD33-81FD-3F4D-A970-1277FCE1C87D}" destId="{7D45B1B9-B4E1-5B42-9501-F9AB965B7C76}" srcOrd="1" destOrd="0" parTransId="{C4F4F99A-B0E9-C743-B5A6-F94D9A538335}" sibTransId="{B2E87989-641D-F24D-A8F1-4FF2B9BC4114}"/>
    <dgm:cxn modelId="{0D668E6E-4EC2-1542-B13C-F788760F0E69}" type="presOf" srcId="{7D45B1B9-B4E1-5B42-9501-F9AB965B7C76}" destId="{CF90D1B3-6846-EB4E-9056-DB00E6CD46C6}" srcOrd="1" destOrd="0" presId="urn:microsoft.com/office/officeart/2005/8/layout/hProcess7"/>
    <dgm:cxn modelId="{5E9CFA90-ABAA-974C-A2B9-2FC61F7650AB}" type="presOf" srcId="{3F4B7D5A-66E6-3345-B9EC-30C8CF1DEC9A}" destId="{348D06E3-EF3B-9648-8EF7-CBFABE1F823E}" srcOrd="0" destOrd="0" presId="urn:microsoft.com/office/officeart/2005/8/layout/hProcess7"/>
    <dgm:cxn modelId="{9029B6AC-6234-D749-9F48-5F2D3A1E8683}" type="presOf" srcId="{FA294660-68FB-D44B-B761-8B617BAB5F05}" destId="{D14C8A24-9317-D145-96F9-AD67A40425B0}" srcOrd="1" destOrd="0" presId="urn:microsoft.com/office/officeart/2005/8/layout/hProcess7"/>
    <dgm:cxn modelId="{32F5D8B8-47DC-1843-A8C2-051FCBEA87FD}" type="presOf" srcId="{3952A877-FF5C-D843-A368-1FCE98347EEE}" destId="{1C1458E3-84C0-5C4E-88E3-2454F6EEDF2E}" srcOrd="0" destOrd="0" presId="urn:microsoft.com/office/officeart/2005/8/layout/hProcess7"/>
    <dgm:cxn modelId="{0458FECC-5AB8-654D-8886-D7A108A81276}" type="presOf" srcId="{FA294660-68FB-D44B-B761-8B617BAB5F05}" destId="{6BFFE5B6-29F2-3A47-B20A-3E02A1CCC181}" srcOrd="0" destOrd="0" presId="urn:microsoft.com/office/officeart/2005/8/layout/hProcess7"/>
    <dgm:cxn modelId="{9796ACE4-26A9-1D45-B173-E14B2FDEB813}" type="presOf" srcId="{3C4B885D-C4AD-904D-8C16-7FD2530CAF6D}" destId="{0E676BBD-0A94-1D43-A3C5-D4CB0CFCB45D}" srcOrd="0" destOrd="0" presId="urn:microsoft.com/office/officeart/2005/8/layout/hProcess7"/>
    <dgm:cxn modelId="{7F21629A-3C06-974E-BE27-3A86EEF5405A}" type="presParOf" srcId="{94081BA6-170B-7B41-8FEC-AB9530979B6D}" destId="{0E290A8A-40BC-114C-BDC7-BDD5A6721E7C}" srcOrd="0" destOrd="0" presId="urn:microsoft.com/office/officeart/2005/8/layout/hProcess7"/>
    <dgm:cxn modelId="{CD36D31F-DBBB-6940-A497-A722858662F9}" type="presParOf" srcId="{0E290A8A-40BC-114C-BDC7-BDD5A6721E7C}" destId="{6BFFE5B6-29F2-3A47-B20A-3E02A1CCC181}" srcOrd="0" destOrd="0" presId="urn:microsoft.com/office/officeart/2005/8/layout/hProcess7"/>
    <dgm:cxn modelId="{39C1314E-FC23-DE4F-B19F-A29B05DB2F20}" type="presParOf" srcId="{0E290A8A-40BC-114C-BDC7-BDD5A6721E7C}" destId="{D14C8A24-9317-D145-96F9-AD67A40425B0}" srcOrd="1" destOrd="0" presId="urn:microsoft.com/office/officeart/2005/8/layout/hProcess7"/>
    <dgm:cxn modelId="{D7BD8268-4D2B-4C44-A424-2C244F482FD6}" type="presParOf" srcId="{0E290A8A-40BC-114C-BDC7-BDD5A6721E7C}" destId="{0E676BBD-0A94-1D43-A3C5-D4CB0CFCB45D}" srcOrd="2" destOrd="0" presId="urn:microsoft.com/office/officeart/2005/8/layout/hProcess7"/>
    <dgm:cxn modelId="{F64CC400-A36A-BE4D-8A9F-F0B9075FFE86}" type="presParOf" srcId="{94081BA6-170B-7B41-8FEC-AB9530979B6D}" destId="{7AA36ABC-708C-5E46-8DC1-10F97E35DB27}" srcOrd="1" destOrd="0" presId="urn:microsoft.com/office/officeart/2005/8/layout/hProcess7"/>
    <dgm:cxn modelId="{784909E6-A348-6A46-BD3C-040F7F3969FD}" type="presParOf" srcId="{94081BA6-170B-7B41-8FEC-AB9530979B6D}" destId="{DE1F89D7-76D5-1B45-BDDD-BBD70E61A0EE}" srcOrd="2" destOrd="0" presId="urn:microsoft.com/office/officeart/2005/8/layout/hProcess7"/>
    <dgm:cxn modelId="{2FD852CF-3E10-F946-9BB7-EF349BFC3BDB}" type="presParOf" srcId="{DE1F89D7-76D5-1B45-BDDD-BBD70E61A0EE}" destId="{DABC5FD4-C8CD-ED4D-9ACE-2C4B39098236}" srcOrd="0" destOrd="0" presId="urn:microsoft.com/office/officeart/2005/8/layout/hProcess7"/>
    <dgm:cxn modelId="{A25ED61D-55DB-5241-A30B-A50067529D33}" type="presParOf" srcId="{DE1F89D7-76D5-1B45-BDDD-BBD70E61A0EE}" destId="{4BF15B76-5D09-244F-AE9C-20103BBB5B06}" srcOrd="1" destOrd="0" presId="urn:microsoft.com/office/officeart/2005/8/layout/hProcess7"/>
    <dgm:cxn modelId="{E89901D5-4CBE-554B-9F92-53F6F72F1CF4}" type="presParOf" srcId="{DE1F89D7-76D5-1B45-BDDD-BBD70E61A0EE}" destId="{D5444823-308D-4145-8000-93009E626653}" srcOrd="2" destOrd="0" presId="urn:microsoft.com/office/officeart/2005/8/layout/hProcess7"/>
    <dgm:cxn modelId="{7448BEA2-C3C2-F64E-9A73-CDF18DC82E5C}" type="presParOf" srcId="{94081BA6-170B-7B41-8FEC-AB9530979B6D}" destId="{9028CA1C-C85E-474E-AE8B-B2C22C8B7BA1}" srcOrd="3" destOrd="0" presId="urn:microsoft.com/office/officeart/2005/8/layout/hProcess7"/>
    <dgm:cxn modelId="{6322D8C0-F43F-A042-8CFA-D78D72854B15}" type="presParOf" srcId="{94081BA6-170B-7B41-8FEC-AB9530979B6D}" destId="{FCEBD4CE-19CC-C24A-9B44-91035035FB80}" srcOrd="4" destOrd="0" presId="urn:microsoft.com/office/officeart/2005/8/layout/hProcess7"/>
    <dgm:cxn modelId="{5552795A-9200-6E46-81FC-6BA97E706B99}" type="presParOf" srcId="{FCEBD4CE-19CC-C24A-9B44-91035035FB80}" destId="{A45E0D72-9B29-4349-A168-C0DD70E7256F}" srcOrd="0" destOrd="0" presId="urn:microsoft.com/office/officeart/2005/8/layout/hProcess7"/>
    <dgm:cxn modelId="{95651DD6-8215-694F-9B9A-79D47293A03E}" type="presParOf" srcId="{FCEBD4CE-19CC-C24A-9B44-91035035FB80}" destId="{CF90D1B3-6846-EB4E-9056-DB00E6CD46C6}" srcOrd="1" destOrd="0" presId="urn:microsoft.com/office/officeart/2005/8/layout/hProcess7"/>
    <dgm:cxn modelId="{F3C617B6-CC5F-6247-A9F3-A62519BEF05E}" type="presParOf" srcId="{FCEBD4CE-19CC-C24A-9B44-91035035FB80}" destId="{1C1458E3-84C0-5C4E-88E3-2454F6EEDF2E}" srcOrd="2" destOrd="0" presId="urn:microsoft.com/office/officeart/2005/8/layout/hProcess7"/>
    <dgm:cxn modelId="{B59EF712-5E96-2140-8BD3-BD4477AED6B1}" type="presParOf" srcId="{94081BA6-170B-7B41-8FEC-AB9530979B6D}" destId="{11DA6EE0-EF25-BE4C-B713-E653922FB069}" srcOrd="5" destOrd="0" presId="urn:microsoft.com/office/officeart/2005/8/layout/hProcess7"/>
    <dgm:cxn modelId="{D13DA2B5-81A7-DB45-8A01-0BD4556DDDEB}" type="presParOf" srcId="{94081BA6-170B-7B41-8FEC-AB9530979B6D}" destId="{2B1B7765-6483-CE4B-9BC7-42682E0B9215}" srcOrd="6" destOrd="0" presId="urn:microsoft.com/office/officeart/2005/8/layout/hProcess7"/>
    <dgm:cxn modelId="{6B44C0AA-CE2B-B249-9914-6B469D831CA1}" type="presParOf" srcId="{2B1B7765-6483-CE4B-9BC7-42682E0B9215}" destId="{63B91AD3-322F-8D45-9F24-12AC7F9F1705}" srcOrd="0" destOrd="0" presId="urn:microsoft.com/office/officeart/2005/8/layout/hProcess7"/>
    <dgm:cxn modelId="{8C9A6B40-30CB-6342-906D-B345F9F95E46}" type="presParOf" srcId="{2B1B7765-6483-CE4B-9BC7-42682E0B9215}" destId="{AD356F27-17F5-9147-A880-3AE304E23942}" srcOrd="1" destOrd="0" presId="urn:microsoft.com/office/officeart/2005/8/layout/hProcess7"/>
    <dgm:cxn modelId="{ED4FC3E1-A11D-264C-B839-F0F79857170E}" type="presParOf" srcId="{2B1B7765-6483-CE4B-9BC7-42682E0B9215}" destId="{EF8B88BE-19BD-EF47-902A-704599484427}" srcOrd="2" destOrd="0" presId="urn:microsoft.com/office/officeart/2005/8/layout/hProcess7"/>
    <dgm:cxn modelId="{507978E9-D5C6-DB4A-B7EA-CE9A3EEB74DB}" type="presParOf" srcId="{94081BA6-170B-7B41-8FEC-AB9530979B6D}" destId="{075BE1AD-299C-BF46-8D15-CA2CD99EE0BF}" srcOrd="7" destOrd="0" presId="urn:microsoft.com/office/officeart/2005/8/layout/hProcess7"/>
    <dgm:cxn modelId="{3998D7C8-FC31-B54A-9222-6B1339711582}" type="presParOf" srcId="{94081BA6-170B-7B41-8FEC-AB9530979B6D}" destId="{BED57A70-3957-F149-8814-D2DF7FBFAABB}" srcOrd="8" destOrd="0" presId="urn:microsoft.com/office/officeart/2005/8/layout/hProcess7"/>
    <dgm:cxn modelId="{3F7EF23A-3741-CC4A-B538-340A2A3642E6}" type="presParOf" srcId="{BED57A70-3957-F149-8814-D2DF7FBFAABB}" destId="{565DD4F0-EBB2-424E-8ABD-91CE343F0CD5}" srcOrd="0" destOrd="0" presId="urn:microsoft.com/office/officeart/2005/8/layout/hProcess7"/>
    <dgm:cxn modelId="{69CAFFE3-8813-4D48-9269-71DC8ED124AE}" type="presParOf" srcId="{BED57A70-3957-F149-8814-D2DF7FBFAABB}" destId="{1F83ECD1-8C2A-0C47-AB96-2D91C646E1FD}" srcOrd="1" destOrd="0" presId="urn:microsoft.com/office/officeart/2005/8/layout/hProcess7"/>
    <dgm:cxn modelId="{77956553-849D-6642-AB9B-737B4E40230D}" type="presParOf" srcId="{BED57A70-3957-F149-8814-D2DF7FBFAABB}" destId="{348D06E3-EF3B-9648-8EF7-CBFABE1F823E}" srcOrd="2" destOrd="0" presId="urn:microsoft.com/office/officeart/2005/8/layout/hProcess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A8C0434-7EA6-6743-9681-FD03A4E5CC3D}" type="doc">
      <dgm:prSet loTypeId="urn:microsoft.com/office/officeart/2005/8/layout/vList4" loCatId="" qsTypeId="urn:microsoft.com/office/officeart/2005/8/quickstyle/simple1" qsCatId="simple" csTypeId="urn:microsoft.com/office/officeart/2005/8/colors/accent3_1" csCatId="accent3" phldr="1"/>
      <dgm:spPr/>
      <dgm:t>
        <a:bodyPr/>
        <a:lstStyle/>
        <a:p>
          <a:endParaRPr lang="en-GB"/>
        </a:p>
      </dgm:t>
    </dgm:pt>
    <dgm:pt modelId="{E227758E-E705-F648-821B-19766B8F4018}">
      <dgm:prSet phldrT="[Text]">
        <dgm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GB" b="1" dirty="0"/>
            <a:t>Buffering Blocks</a:t>
          </a:r>
        </a:p>
      </dgm:t>
    </dgm:pt>
    <dgm:pt modelId="{1666B15A-CF1F-A740-AECE-EA70D9199B76}" type="parTrans" cxnId="{CA805904-449C-A343-801C-8FF681449C75}">
      <dgm:prSet/>
      <dgm:spPr/>
      <dgm:t>
        <a:bodyPr/>
        <a:lstStyle/>
        <a:p>
          <a:endParaRPr lang="en-GB"/>
        </a:p>
      </dgm:t>
    </dgm:pt>
    <dgm:pt modelId="{F444CDAB-E812-C348-9ED4-AAF3263DADF0}" type="sibTrans" cxnId="{CA805904-449C-A343-801C-8FF681449C75}">
      <dgm:prSet/>
      <dgm:spPr/>
      <dgm:t>
        <a:bodyPr/>
        <a:lstStyle/>
        <a:p>
          <a:endParaRPr lang="en-GB"/>
        </a:p>
      </dgm:t>
    </dgm:pt>
    <dgm:pt modelId="{15FC37F8-C647-6044-9268-5E2C735C00F5}">
      <dgm:prSet phldrT="[Text]">
        <dgm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GB" dirty="0" err="1">
              <a:latin typeface="Consolas" panose="020B0609020204030204" pitchFamily="49" charset="0"/>
              <a:cs typeface="Consolas" panose="020B0609020204030204" pitchFamily="49" charset="0"/>
            </a:rPr>
            <a:t>BufferBlock</a:t>
          </a:r>
          <a:endParaRPr lang="en-GB" dirty="0">
            <a:latin typeface="Consolas" panose="020B0609020204030204" pitchFamily="49" charset="0"/>
            <a:cs typeface="Consolas" panose="020B0609020204030204" pitchFamily="49" charset="0"/>
          </a:endParaRPr>
        </a:p>
      </dgm:t>
    </dgm:pt>
    <dgm:pt modelId="{872AC737-16B6-B243-8AA5-9B6976676BCE}" type="parTrans" cxnId="{937643F4-6E05-8B43-BD05-94F0C0A6EC12}">
      <dgm:prSet/>
      <dgm:spPr/>
      <dgm:t>
        <a:bodyPr/>
        <a:lstStyle/>
        <a:p>
          <a:endParaRPr lang="en-GB"/>
        </a:p>
      </dgm:t>
    </dgm:pt>
    <dgm:pt modelId="{CA3C168A-4E1F-C046-AB12-9BCDEE4AAC3C}" type="sibTrans" cxnId="{937643F4-6E05-8B43-BD05-94F0C0A6EC12}">
      <dgm:prSet/>
      <dgm:spPr/>
      <dgm:t>
        <a:bodyPr/>
        <a:lstStyle/>
        <a:p>
          <a:endParaRPr lang="en-GB"/>
        </a:p>
      </dgm:t>
    </dgm:pt>
    <dgm:pt modelId="{1B11A84E-853A-D240-B868-E2FCC91ACA84}">
      <dgm:prSet phldrT="[Text]">
        <dgm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GB" dirty="0" err="1">
              <a:latin typeface="Consolas" panose="020B0609020204030204" pitchFamily="49" charset="0"/>
              <a:cs typeface="Consolas" panose="020B0609020204030204" pitchFamily="49" charset="0"/>
            </a:rPr>
            <a:t>BroadcastBlock</a:t>
          </a:r>
          <a:endParaRPr lang="en-GB" dirty="0">
            <a:latin typeface="Consolas" panose="020B0609020204030204" pitchFamily="49" charset="0"/>
            <a:cs typeface="Consolas" panose="020B0609020204030204" pitchFamily="49" charset="0"/>
          </a:endParaRPr>
        </a:p>
      </dgm:t>
    </dgm:pt>
    <dgm:pt modelId="{5D22D882-6646-9740-89FB-29B6A92CFC85}" type="parTrans" cxnId="{36D6CA39-78E2-DE44-8344-955AB4D765AE}">
      <dgm:prSet/>
      <dgm:spPr/>
      <dgm:t>
        <a:bodyPr/>
        <a:lstStyle/>
        <a:p>
          <a:endParaRPr lang="en-GB"/>
        </a:p>
      </dgm:t>
    </dgm:pt>
    <dgm:pt modelId="{D9EA1076-9824-3E4E-92F3-FACEAB48CF7B}" type="sibTrans" cxnId="{36D6CA39-78E2-DE44-8344-955AB4D765AE}">
      <dgm:prSet/>
      <dgm:spPr/>
      <dgm:t>
        <a:bodyPr/>
        <a:lstStyle/>
        <a:p>
          <a:endParaRPr lang="en-GB"/>
        </a:p>
      </dgm:t>
    </dgm:pt>
    <dgm:pt modelId="{148D6E34-CA1B-C043-8B7A-DE1C7CE81CCE}">
      <dgm:prSet phldrT="[Text]">
        <dgm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GB" b="1" dirty="0"/>
            <a:t>Execution Blocks</a:t>
          </a:r>
        </a:p>
      </dgm:t>
    </dgm:pt>
    <dgm:pt modelId="{0101B4D5-BCEF-5047-927F-CE657275F05B}" type="parTrans" cxnId="{8F53C106-B1F4-974F-848E-D87649A44010}">
      <dgm:prSet/>
      <dgm:spPr/>
      <dgm:t>
        <a:bodyPr/>
        <a:lstStyle/>
        <a:p>
          <a:endParaRPr lang="en-GB"/>
        </a:p>
      </dgm:t>
    </dgm:pt>
    <dgm:pt modelId="{86C37487-AB05-5541-8C6E-35AE675617ED}" type="sibTrans" cxnId="{8F53C106-B1F4-974F-848E-D87649A44010}">
      <dgm:prSet/>
      <dgm:spPr/>
      <dgm:t>
        <a:bodyPr/>
        <a:lstStyle/>
        <a:p>
          <a:endParaRPr lang="en-GB"/>
        </a:p>
      </dgm:t>
    </dgm:pt>
    <dgm:pt modelId="{2148519E-7DD3-6F42-A367-6CB36797BDDF}">
      <dgm:prSet phldrT="[Text]">
        <dgm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GB" dirty="0" err="1">
              <a:latin typeface="Consolas" panose="020B0609020204030204" pitchFamily="49" charset="0"/>
              <a:cs typeface="Consolas" panose="020B0609020204030204" pitchFamily="49" charset="0"/>
            </a:rPr>
            <a:t>ActionBlock</a:t>
          </a:r>
          <a:endParaRPr lang="en-GB" dirty="0">
            <a:latin typeface="Consolas" panose="020B0609020204030204" pitchFamily="49" charset="0"/>
            <a:cs typeface="Consolas" panose="020B0609020204030204" pitchFamily="49" charset="0"/>
          </a:endParaRPr>
        </a:p>
      </dgm:t>
    </dgm:pt>
    <dgm:pt modelId="{96BA35D5-8C81-A846-829D-879331015EBF}" type="parTrans" cxnId="{7AB81A83-8A1B-2A48-B8B4-04E2DE5EE139}">
      <dgm:prSet/>
      <dgm:spPr/>
      <dgm:t>
        <a:bodyPr/>
        <a:lstStyle/>
        <a:p>
          <a:endParaRPr lang="en-GB"/>
        </a:p>
      </dgm:t>
    </dgm:pt>
    <dgm:pt modelId="{2F2337DB-4055-BE4A-A22F-4064AF83E853}" type="sibTrans" cxnId="{7AB81A83-8A1B-2A48-B8B4-04E2DE5EE139}">
      <dgm:prSet/>
      <dgm:spPr/>
      <dgm:t>
        <a:bodyPr/>
        <a:lstStyle/>
        <a:p>
          <a:endParaRPr lang="en-GB"/>
        </a:p>
      </dgm:t>
    </dgm:pt>
    <dgm:pt modelId="{9B2F47BE-F02F-5C4D-86C9-3A4FABE38FAE}">
      <dgm:prSet phldrT="[Text]">
        <dgm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GB" dirty="0" err="1">
              <a:latin typeface="Consolas" panose="020B0609020204030204" pitchFamily="49" charset="0"/>
              <a:cs typeface="Consolas" panose="020B0609020204030204" pitchFamily="49" charset="0"/>
            </a:rPr>
            <a:t>TransformBlock</a:t>
          </a:r>
          <a:endParaRPr lang="en-GB" dirty="0">
            <a:latin typeface="Consolas" panose="020B0609020204030204" pitchFamily="49" charset="0"/>
            <a:cs typeface="Consolas" panose="020B0609020204030204" pitchFamily="49" charset="0"/>
          </a:endParaRPr>
        </a:p>
      </dgm:t>
    </dgm:pt>
    <dgm:pt modelId="{7EDEC55D-CC79-FB4C-BBAB-D7A4832ED774}" type="parTrans" cxnId="{90C731CC-D9B9-2541-8239-FA95BF7FE877}">
      <dgm:prSet/>
      <dgm:spPr/>
      <dgm:t>
        <a:bodyPr/>
        <a:lstStyle/>
        <a:p>
          <a:endParaRPr lang="en-GB"/>
        </a:p>
      </dgm:t>
    </dgm:pt>
    <dgm:pt modelId="{98CF1C6E-AE9B-4040-BC5F-A791BB98B730}" type="sibTrans" cxnId="{90C731CC-D9B9-2541-8239-FA95BF7FE877}">
      <dgm:prSet/>
      <dgm:spPr/>
      <dgm:t>
        <a:bodyPr/>
        <a:lstStyle/>
        <a:p>
          <a:endParaRPr lang="en-GB"/>
        </a:p>
      </dgm:t>
    </dgm:pt>
    <dgm:pt modelId="{8FCF7DD7-ADC5-E642-B6C2-2DFA9EAEB1FC}">
      <dgm:prSet phldrT="[Text]">
        <dgm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GB" b="1" dirty="0">
              <a:solidFill>
                <a:schemeClr val="bg1"/>
              </a:solidFill>
            </a:rPr>
            <a:t>Grouping Blocks</a:t>
          </a:r>
        </a:p>
      </dgm:t>
    </dgm:pt>
    <dgm:pt modelId="{FBE3215B-FDB9-834F-9668-8EA31AEA606B}" type="parTrans" cxnId="{06E38865-52D2-E549-87A3-74C75391A1E1}">
      <dgm:prSet/>
      <dgm:spPr/>
      <dgm:t>
        <a:bodyPr/>
        <a:lstStyle/>
        <a:p>
          <a:endParaRPr lang="en-GB"/>
        </a:p>
      </dgm:t>
    </dgm:pt>
    <dgm:pt modelId="{A8CA86B8-DB04-5649-8EF8-32EE236393C7}" type="sibTrans" cxnId="{06E38865-52D2-E549-87A3-74C75391A1E1}">
      <dgm:prSet/>
      <dgm:spPr/>
      <dgm:t>
        <a:bodyPr/>
        <a:lstStyle/>
        <a:p>
          <a:endParaRPr lang="en-GB"/>
        </a:p>
      </dgm:t>
    </dgm:pt>
    <dgm:pt modelId="{156D16E8-87BF-9341-871B-7973F42527CB}">
      <dgm:prSet phldrT="[Text]">
        <dgm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GB" dirty="0" err="1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rPr>
            <a:t>BatchBlock</a:t>
          </a:r>
          <a:endParaRPr lang="en-GB" dirty="0">
            <a:solidFill>
              <a:schemeClr val="bg1"/>
            </a:solidFill>
            <a:latin typeface="Consolas" panose="020B0609020204030204" pitchFamily="49" charset="0"/>
            <a:cs typeface="Consolas" panose="020B0609020204030204" pitchFamily="49" charset="0"/>
          </a:endParaRPr>
        </a:p>
      </dgm:t>
    </dgm:pt>
    <dgm:pt modelId="{FEE9216F-17BF-EB4A-A122-CFC1BCC4B448}" type="parTrans" cxnId="{EAE29807-68FB-364C-9962-E31B45614719}">
      <dgm:prSet/>
      <dgm:spPr/>
      <dgm:t>
        <a:bodyPr/>
        <a:lstStyle/>
        <a:p>
          <a:endParaRPr lang="en-GB"/>
        </a:p>
      </dgm:t>
    </dgm:pt>
    <dgm:pt modelId="{83D56200-4457-DD4D-8540-7DF66846F6AD}" type="sibTrans" cxnId="{EAE29807-68FB-364C-9962-E31B45614719}">
      <dgm:prSet/>
      <dgm:spPr/>
      <dgm:t>
        <a:bodyPr/>
        <a:lstStyle/>
        <a:p>
          <a:endParaRPr lang="en-GB"/>
        </a:p>
      </dgm:t>
    </dgm:pt>
    <dgm:pt modelId="{7AA83C2C-45A2-334E-8290-814288591BEF}">
      <dgm:prSet phldrT="[Text]">
        <dgm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GB" dirty="0" err="1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rPr>
            <a:t>JoinBlock</a:t>
          </a:r>
          <a:endParaRPr lang="en-GB" dirty="0">
            <a:solidFill>
              <a:schemeClr val="bg1"/>
            </a:solidFill>
            <a:latin typeface="Consolas" panose="020B0609020204030204" pitchFamily="49" charset="0"/>
            <a:cs typeface="Consolas" panose="020B0609020204030204" pitchFamily="49" charset="0"/>
          </a:endParaRPr>
        </a:p>
      </dgm:t>
    </dgm:pt>
    <dgm:pt modelId="{26F0D36D-0E01-864A-A8EA-12D31AC90D6D}" type="parTrans" cxnId="{ABA4290B-A7FE-9848-972F-98D1A972BB98}">
      <dgm:prSet/>
      <dgm:spPr/>
      <dgm:t>
        <a:bodyPr/>
        <a:lstStyle/>
        <a:p>
          <a:endParaRPr lang="en-GB"/>
        </a:p>
      </dgm:t>
    </dgm:pt>
    <dgm:pt modelId="{F5C5B064-25BF-3148-8AAC-717BCECB1E32}" type="sibTrans" cxnId="{ABA4290B-A7FE-9848-972F-98D1A972BB98}">
      <dgm:prSet/>
      <dgm:spPr/>
      <dgm:t>
        <a:bodyPr/>
        <a:lstStyle/>
        <a:p>
          <a:endParaRPr lang="en-GB"/>
        </a:p>
      </dgm:t>
    </dgm:pt>
    <dgm:pt modelId="{A30F54B8-3C9C-BF4D-84F0-D9EAE461B7EA}">
      <dgm:prSet phldrT="[Text]">
        <dgm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GB" dirty="0" err="1">
              <a:latin typeface="Consolas" panose="020B0609020204030204" pitchFamily="49" charset="0"/>
              <a:cs typeface="Consolas" panose="020B0609020204030204" pitchFamily="49" charset="0"/>
            </a:rPr>
            <a:t>WriteOnceBlock</a:t>
          </a:r>
          <a:endParaRPr lang="en-GB" dirty="0">
            <a:latin typeface="Consolas" panose="020B0609020204030204" pitchFamily="49" charset="0"/>
            <a:cs typeface="Consolas" panose="020B0609020204030204" pitchFamily="49" charset="0"/>
          </a:endParaRPr>
        </a:p>
      </dgm:t>
    </dgm:pt>
    <dgm:pt modelId="{0F4EE01F-3979-9C46-BA52-352C8C9AB4FE}" type="parTrans" cxnId="{DDA92AC3-4FBD-5049-8615-E3AC2257176B}">
      <dgm:prSet/>
      <dgm:spPr/>
      <dgm:t>
        <a:bodyPr/>
        <a:lstStyle/>
        <a:p>
          <a:endParaRPr lang="en-GB"/>
        </a:p>
      </dgm:t>
    </dgm:pt>
    <dgm:pt modelId="{5EDBCADB-FCF1-0A4C-AEDB-26E41BB34D7C}" type="sibTrans" cxnId="{DDA92AC3-4FBD-5049-8615-E3AC2257176B}">
      <dgm:prSet/>
      <dgm:spPr/>
      <dgm:t>
        <a:bodyPr/>
        <a:lstStyle/>
        <a:p>
          <a:endParaRPr lang="en-GB"/>
        </a:p>
      </dgm:t>
    </dgm:pt>
    <dgm:pt modelId="{A768836C-DACC-3947-B81A-8FF535B7B408}">
      <dgm:prSet phldrT="[Text]">
        <dgm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GB" dirty="0" err="1">
              <a:latin typeface="Consolas" panose="020B0609020204030204" pitchFamily="49" charset="0"/>
              <a:cs typeface="Consolas" panose="020B0609020204030204" pitchFamily="49" charset="0"/>
            </a:rPr>
            <a:t>TransformManyBlock</a:t>
          </a:r>
          <a:endParaRPr lang="en-GB" dirty="0">
            <a:latin typeface="Consolas" panose="020B0609020204030204" pitchFamily="49" charset="0"/>
            <a:cs typeface="Consolas" panose="020B0609020204030204" pitchFamily="49" charset="0"/>
          </a:endParaRPr>
        </a:p>
      </dgm:t>
    </dgm:pt>
    <dgm:pt modelId="{454BF8A6-835C-814F-9D1A-C0F14CCF1832}" type="parTrans" cxnId="{FE80724B-B6E4-8944-B67F-2D1C5C7C74EB}">
      <dgm:prSet/>
      <dgm:spPr/>
      <dgm:t>
        <a:bodyPr/>
        <a:lstStyle/>
        <a:p>
          <a:endParaRPr lang="en-GB"/>
        </a:p>
      </dgm:t>
    </dgm:pt>
    <dgm:pt modelId="{19728433-A4C9-834B-AD64-1984BB757140}" type="sibTrans" cxnId="{FE80724B-B6E4-8944-B67F-2D1C5C7C74EB}">
      <dgm:prSet/>
      <dgm:spPr/>
      <dgm:t>
        <a:bodyPr/>
        <a:lstStyle/>
        <a:p>
          <a:endParaRPr lang="en-GB"/>
        </a:p>
      </dgm:t>
    </dgm:pt>
    <dgm:pt modelId="{10B5C097-EF4C-E04A-B27E-AA9556D46382}">
      <dgm:prSet phldrT="[Text]">
        <dgm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GB" dirty="0" err="1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rPr>
            <a:t>BatchedJoinBlock</a:t>
          </a:r>
          <a:endParaRPr lang="en-GB" dirty="0">
            <a:solidFill>
              <a:schemeClr val="bg1"/>
            </a:solidFill>
            <a:latin typeface="Consolas" panose="020B0609020204030204" pitchFamily="49" charset="0"/>
            <a:cs typeface="Consolas" panose="020B0609020204030204" pitchFamily="49" charset="0"/>
          </a:endParaRPr>
        </a:p>
      </dgm:t>
    </dgm:pt>
    <dgm:pt modelId="{47D7A0CC-6B5E-4D4E-ABA3-C3E71279CA42}" type="parTrans" cxnId="{D8230E3C-6282-4343-9055-08639FF6509A}">
      <dgm:prSet/>
      <dgm:spPr/>
      <dgm:t>
        <a:bodyPr/>
        <a:lstStyle/>
        <a:p>
          <a:endParaRPr lang="en-GB"/>
        </a:p>
      </dgm:t>
    </dgm:pt>
    <dgm:pt modelId="{6C0805C3-2805-544F-AF96-5FF6DC5A2A4A}" type="sibTrans" cxnId="{D8230E3C-6282-4343-9055-08639FF6509A}">
      <dgm:prSet/>
      <dgm:spPr/>
      <dgm:t>
        <a:bodyPr/>
        <a:lstStyle/>
        <a:p>
          <a:endParaRPr lang="en-GB"/>
        </a:p>
      </dgm:t>
    </dgm:pt>
    <dgm:pt modelId="{FBEE2347-03E6-464E-BF4A-04A4649333FD}" type="pres">
      <dgm:prSet presAssocID="{DA8C0434-7EA6-6743-9681-FD03A4E5CC3D}" presName="linear" presStyleCnt="0">
        <dgm:presLayoutVars>
          <dgm:dir/>
          <dgm:resizeHandles val="exact"/>
        </dgm:presLayoutVars>
      </dgm:prSet>
      <dgm:spPr/>
    </dgm:pt>
    <dgm:pt modelId="{914B6FCF-02C2-584D-9D84-F7BCC1A1895C}" type="pres">
      <dgm:prSet presAssocID="{E227758E-E705-F648-821B-19766B8F4018}" presName="comp" presStyleCnt="0"/>
      <dgm:spPr/>
    </dgm:pt>
    <dgm:pt modelId="{18476D96-4908-7940-BA2F-F6399800B4C8}" type="pres">
      <dgm:prSet presAssocID="{E227758E-E705-F648-821B-19766B8F4018}" presName="box" presStyleLbl="node1" presStyleIdx="0" presStyleCnt="3"/>
      <dgm:spPr/>
    </dgm:pt>
    <dgm:pt modelId="{964517B1-62B9-F14C-A697-5F22D7648E48}" type="pres">
      <dgm:prSet presAssocID="{E227758E-E705-F648-821B-19766B8F4018}" presName="img" presStyleLbl="fgImgPlace1" presStyleIdx="0" presStyleCnt="3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>
        <a:blipFill dpi="0" rotWithShape="1">
          <a:blip xmlns:r="http://schemas.openxmlformats.org/officeDocument/2006/relationships"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ackgroundRemoval t="10000" b="90000" l="10000" r="90000">
                        <a14:backgroundMark x1="2100" y1="20100" x2="2100" y2="201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21780" r="21780"/>
          </a:stretch>
        </a:blipFill>
      </dgm:spPr>
    </dgm:pt>
    <dgm:pt modelId="{32CFBE96-46A0-6D4E-8C68-0187F1E1A2D2}" type="pres">
      <dgm:prSet presAssocID="{E227758E-E705-F648-821B-19766B8F4018}" presName="text" presStyleLbl="node1" presStyleIdx="0" presStyleCnt="3">
        <dgm:presLayoutVars>
          <dgm:bulletEnabled val="1"/>
        </dgm:presLayoutVars>
      </dgm:prSet>
      <dgm:spPr/>
    </dgm:pt>
    <dgm:pt modelId="{CBFC2F7E-484F-294E-A748-A60F654164A2}" type="pres">
      <dgm:prSet presAssocID="{F444CDAB-E812-C348-9ED4-AAF3263DADF0}" presName="spacer" presStyleCnt="0"/>
      <dgm:spPr/>
    </dgm:pt>
    <dgm:pt modelId="{4B735BF5-46FB-CA40-B65F-87942CC599E1}" type="pres">
      <dgm:prSet presAssocID="{148D6E34-CA1B-C043-8B7A-DE1C7CE81CCE}" presName="comp" presStyleCnt="0"/>
      <dgm:spPr/>
    </dgm:pt>
    <dgm:pt modelId="{18A24CA5-6C95-4145-A447-0F45D9A1F3E4}" type="pres">
      <dgm:prSet presAssocID="{148D6E34-CA1B-C043-8B7A-DE1C7CE81CCE}" presName="box" presStyleLbl="node1" presStyleIdx="1" presStyleCnt="3"/>
      <dgm:spPr/>
    </dgm:pt>
    <dgm:pt modelId="{3DA34EB2-6510-8C44-914B-193DF550B507}" type="pres">
      <dgm:prSet presAssocID="{148D6E34-CA1B-C043-8B7A-DE1C7CE81CCE}" presName="img" presStyleLbl="fgImgPlace1" presStyleIdx="1" presStyleCnt="3"/>
      <dgm:spPr>
        <a:blipFill dpi="0" rotWithShape="1">
          <a:blip xmlns:r="http://schemas.openxmlformats.org/officeDocument/2006/relationships"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7670" r="7670"/>
          </a:stretch>
        </a:blipFill>
      </dgm:spPr>
    </dgm:pt>
    <dgm:pt modelId="{1C1C1469-DACF-D948-A1FC-D1E4A8E1FC69}" type="pres">
      <dgm:prSet presAssocID="{148D6E34-CA1B-C043-8B7A-DE1C7CE81CCE}" presName="text" presStyleLbl="node1" presStyleIdx="1" presStyleCnt="3">
        <dgm:presLayoutVars>
          <dgm:bulletEnabled val="1"/>
        </dgm:presLayoutVars>
      </dgm:prSet>
      <dgm:spPr/>
    </dgm:pt>
    <dgm:pt modelId="{E8E8CE7D-C90B-C648-BD60-7DFF8D1A4670}" type="pres">
      <dgm:prSet presAssocID="{86C37487-AB05-5541-8C6E-35AE675617ED}" presName="spacer" presStyleCnt="0"/>
      <dgm:spPr/>
    </dgm:pt>
    <dgm:pt modelId="{026CB7E5-7BAD-3F4E-BD95-907F359FB28C}" type="pres">
      <dgm:prSet presAssocID="{8FCF7DD7-ADC5-E642-B6C2-2DFA9EAEB1FC}" presName="comp" presStyleCnt="0"/>
      <dgm:spPr/>
    </dgm:pt>
    <dgm:pt modelId="{5C5E9E67-515F-F34F-87DD-3595FBDCD2C3}" type="pres">
      <dgm:prSet presAssocID="{8FCF7DD7-ADC5-E642-B6C2-2DFA9EAEB1FC}" presName="box" presStyleLbl="node1" presStyleIdx="2" presStyleCnt="3"/>
      <dgm:spPr/>
    </dgm:pt>
    <dgm:pt modelId="{CB15A3CC-58CC-2B4F-83DB-BA8DCC2FBAF2}" type="pres">
      <dgm:prSet presAssocID="{8FCF7DD7-ADC5-E642-B6C2-2DFA9EAEB1FC}" presName="img" presStyleLbl="fgImgPlac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9000" b="-9000"/>
          </a:stretch>
        </a:blipFill>
      </dgm:spPr>
    </dgm:pt>
    <dgm:pt modelId="{D8FEA783-E783-684D-A8F9-8942D3D7FE18}" type="pres">
      <dgm:prSet presAssocID="{8FCF7DD7-ADC5-E642-B6C2-2DFA9EAEB1FC}" presName="text" presStyleLbl="node1" presStyleIdx="2" presStyleCnt="3">
        <dgm:presLayoutVars>
          <dgm:bulletEnabled val="1"/>
        </dgm:presLayoutVars>
      </dgm:prSet>
      <dgm:spPr/>
    </dgm:pt>
  </dgm:ptLst>
  <dgm:cxnLst>
    <dgm:cxn modelId="{CA805904-449C-A343-801C-8FF681449C75}" srcId="{DA8C0434-7EA6-6743-9681-FD03A4E5CC3D}" destId="{E227758E-E705-F648-821B-19766B8F4018}" srcOrd="0" destOrd="0" parTransId="{1666B15A-CF1F-A740-AECE-EA70D9199B76}" sibTransId="{F444CDAB-E812-C348-9ED4-AAF3263DADF0}"/>
    <dgm:cxn modelId="{1772EE04-7CBC-AF45-BC50-4CF5E7E433E7}" type="presOf" srcId="{E227758E-E705-F648-821B-19766B8F4018}" destId="{18476D96-4908-7940-BA2F-F6399800B4C8}" srcOrd="0" destOrd="0" presId="urn:microsoft.com/office/officeart/2005/8/layout/vList4"/>
    <dgm:cxn modelId="{8F53C106-B1F4-974F-848E-D87649A44010}" srcId="{DA8C0434-7EA6-6743-9681-FD03A4E5CC3D}" destId="{148D6E34-CA1B-C043-8B7A-DE1C7CE81CCE}" srcOrd="1" destOrd="0" parTransId="{0101B4D5-BCEF-5047-927F-CE657275F05B}" sibTransId="{86C37487-AB05-5541-8C6E-35AE675617ED}"/>
    <dgm:cxn modelId="{EAE29807-68FB-364C-9962-E31B45614719}" srcId="{8FCF7DD7-ADC5-E642-B6C2-2DFA9EAEB1FC}" destId="{156D16E8-87BF-9341-871B-7973F42527CB}" srcOrd="0" destOrd="0" parTransId="{FEE9216F-17BF-EB4A-A122-CFC1BCC4B448}" sibTransId="{83D56200-4457-DD4D-8540-7DF66846F6AD}"/>
    <dgm:cxn modelId="{ABA4290B-A7FE-9848-972F-98D1A972BB98}" srcId="{8FCF7DD7-ADC5-E642-B6C2-2DFA9EAEB1FC}" destId="{7AA83C2C-45A2-334E-8290-814288591BEF}" srcOrd="1" destOrd="0" parTransId="{26F0D36D-0E01-864A-A8EA-12D31AC90D6D}" sibTransId="{F5C5B064-25BF-3148-8AAC-717BCECB1E32}"/>
    <dgm:cxn modelId="{61742612-DAE7-3845-BAFA-CC0EBCD0378D}" type="presOf" srcId="{7AA83C2C-45A2-334E-8290-814288591BEF}" destId="{D8FEA783-E783-684D-A8F9-8942D3D7FE18}" srcOrd="1" destOrd="2" presId="urn:microsoft.com/office/officeart/2005/8/layout/vList4"/>
    <dgm:cxn modelId="{25110619-430E-9648-BE0B-0817082910E2}" type="presOf" srcId="{A768836C-DACC-3947-B81A-8FF535B7B408}" destId="{18A24CA5-6C95-4145-A447-0F45D9A1F3E4}" srcOrd="0" destOrd="3" presId="urn:microsoft.com/office/officeart/2005/8/layout/vList4"/>
    <dgm:cxn modelId="{F3D71E22-C297-3E4C-B67A-93A97EA21D70}" type="presOf" srcId="{7AA83C2C-45A2-334E-8290-814288591BEF}" destId="{5C5E9E67-515F-F34F-87DD-3595FBDCD2C3}" srcOrd="0" destOrd="2" presId="urn:microsoft.com/office/officeart/2005/8/layout/vList4"/>
    <dgm:cxn modelId="{DDDACD29-BB78-A346-B037-86D78868ABCA}" type="presOf" srcId="{15FC37F8-C647-6044-9268-5E2C735C00F5}" destId="{18476D96-4908-7940-BA2F-F6399800B4C8}" srcOrd="0" destOrd="1" presId="urn:microsoft.com/office/officeart/2005/8/layout/vList4"/>
    <dgm:cxn modelId="{9E348B2A-112B-7D42-ABFA-3C8D7FC67CB9}" type="presOf" srcId="{15FC37F8-C647-6044-9268-5E2C735C00F5}" destId="{32CFBE96-46A0-6D4E-8C68-0187F1E1A2D2}" srcOrd="1" destOrd="1" presId="urn:microsoft.com/office/officeart/2005/8/layout/vList4"/>
    <dgm:cxn modelId="{B153452C-FAEE-4543-9914-F89C1FC95954}" type="presOf" srcId="{E227758E-E705-F648-821B-19766B8F4018}" destId="{32CFBE96-46A0-6D4E-8C68-0187F1E1A2D2}" srcOrd="1" destOrd="0" presId="urn:microsoft.com/office/officeart/2005/8/layout/vList4"/>
    <dgm:cxn modelId="{36D6CA39-78E2-DE44-8344-955AB4D765AE}" srcId="{E227758E-E705-F648-821B-19766B8F4018}" destId="{1B11A84E-853A-D240-B868-E2FCC91ACA84}" srcOrd="1" destOrd="0" parTransId="{5D22D882-6646-9740-89FB-29B6A92CFC85}" sibTransId="{D9EA1076-9824-3E4E-92F3-FACEAB48CF7B}"/>
    <dgm:cxn modelId="{BE559D3A-0C9A-D340-8977-479CAEB3A479}" type="presOf" srcId="{1B11A84E-853A-D240-B868-E2FCC91ACA84}" destId="{18476D96-4908-7940-BA2F-F6399800B4C8}" srcOrd="0" destOrd="2" presId="urn:microsoft.com/office/officeart/2005/8/layout/vList4"/>
    <dgm:cxn modelId="{D8230E3C-6282-4343-9055-08639FF6509A}" srcId="{8FCF7DD7-ADC5-E642-B6C2-2DFA9EAEB1FC}" destId="{10B5C097-EF4C-E04A-B27E-AA9556D46382}" srcOrd="2" destOrd="0" parTransId="{47D7A0CC-6B5E-4D4E-ABA3-C3E71279CA42}" sibTransId="{6C0805C3-2805-544F-AF96-5FF6DC5A2A4A}"/>
    <dgm:cxn modelId="{EF75553F-1E44-1148-A621-6BA71D59D193}" type="presOf" srcId="{DA8C0434-7EA6-6743-9681-FD03A4E5CC3D}" destId="{FBEE2347-03E6-464E-BF4A-04A4649333FD}" srcOrd="0" destOrd="0" presId="urn:microsoft.com/office/officeart/2005/8/layout/vList4"/>
    <dgm:cxn modelId="{FE80724B-B6E4-8944-B67F-2D1C5C7C74EB}" srcId="{148D6E34-CA1B-C043-8B7A-DE1C7CE81CCE}" destId="{A768836C-DACC-3947-B81A-8FF535B7B408}" srcOrd="2" destOrd="0" parTransId="{454BF8A6-835C-814F-9D1A-C0F14CCF1832}" sibTransId="{19728433-A4C9-834B-AD64-1984BB757140}"/>
    <dgm:cxn modelId="{108A154F-F485-8440-8803-7D3909CC73E2}" type="presOf" srcId="{1B11A84E-853A-D240-B868-E2FCC91ACA84}" destId="{32CFBE96-46A0-6D4E-8C68-0187F1E1A2D2}" srcOrd="1" destOrd="2" presId="urn:microsoft.com/office/officeart/2005/8/layout/vList4"/>
    <dgm:cxn modelId="{ABFF6259-AE4C-D64B-8A00-F9145CF62381}" type="presOf" srcId="{9B2F47BE-F02F-5C4D-86C9-3A4FABE38FAE}" destId="{1C1C1469-DACF-D948-A1FC-D1E4A8E1FC69}" srcOrd="1" destOrd="2" presId="urn:microsoft.com/office/officeart/2005/8/layout/vList4"/>
    <dgm:cxn modelId="{06E38865-52D2-E549-87A3-74C75391A1E1}" srcId="{DA8C0434-7EA6-6743-9681-FD03A4E5CC3D}" destId="{8FCF7DD7-ADC5-E642-B6C2-2DFA9EAEB1FC}" srcOrd="2" destOrd="0" parTransId="{FBE3215B-FDB9-834F-9668-8EA31AEA606B}" sibTransId="{A8CA86B8-DB04-5649-8EF8-32EE236393C7}"/>
    <dgm:cxn modelId="{27F5326D-35BE-C04F-A1AC-EAFE903753CF}" type="presOf" srcId="{10B5C097-EF4C-E04A-B27E-AA9556D46382}" destId="{D8FEA783-E783-684D-A8F9-8942D3D7FE18}" srcOrd="1" destOrd="3" presId="urn:microsoft.com/office/officeart/2005/8/layout/vList4"/>
    <dgm:cxn modelId="{7AB81A83-8A1B-2A48-B8B4-04E2DE5EE139}" srcId="{148D6E34-CA1B-C043-8B7A-DE1C7CE81CCE}" destId="{2148519E-7DD3-6F42-A367-6CB36797BDDF}" srcOrd="0" destOrd="0" parTransId="{96BA35D5-8C81-A846-829D-879331015EBF}" sibTransId="{2F2337DB-4055-BE4A-A22F-4064AF83E853}"/>
    <dgm:cxn modelId="{06FF0184-1630-BF4D-ABE5-60D42C1A0F73}" type="presOf" srcId="{148D6E34-CA1B-C043-8B7A-DE1C7CE81CCE}" destId="{18A24CA5-6C95-4145-A447-0F45D9A1F3E4}" srcOrd="0" destOrd="0" presId="urn:microsoft.com/office/officeart/2005/8/layout/vList4"/>
    <dgm:cxn modelId="{B4E4C88E-99EE-D048-8E46-05EECE27CA8C}" type="presOf" srcId="{8FCF7DD7-ADC5-E642-B6C2-2DFA9EAEB1FC}" destId="{D8FEA783-E783-684D-A8F9-8942D3D7FE18}" srcOrd="1" destOrd="0" presId="urn:microsoft.com/office/officeart/2005/8/layout/vList4"/>
    <dgm:cxn modelId="{CCF93798-0995-4E48-96E1-4BB4D5D53625}" type="presOf" srcId="{A768836C-DACC-3947-B81A-8FF535B7B408}" destId="{1C1C1469-DACF-D948-A1FC-D1E4A8E1FC69}" srcOrd="1" destOrd="3" presId="urn:microsoft.com/office/officeart/2005/8/layout/vList4"/>
    <dgm:cxn modelId="{DA78CD9F-C0C5-F94E-A80C-1B1A214974A1}" type="presOf" srcId="{148D6E34-CA1B-C043-8B7A-DE1C7CE81CCE}" destId="{1C1C1469-DACF-D948-A1FC-D1E4A8E1FC69}" srcOrd="1" destOrd="0" presId="urn:microsoft.com/office/officeart/2005/8/layout/vList4"/>
    <dgm:cxn modelId="{D64F00A4-74EF-1848-8131-7509E54FC051}" type="presOf" srcId="{2148519E-7DD3-6F42-A367-6CB36797BDDF}" destId="{18A24CA5-6C95-4145-A447-0F45D9A1F3E4}" srcOrd="0" destOrd="1" presId="urn:microsoft.com/office/officeart/2005/8/layout/vList4"/>
    <dgm:cxn modelId="{3FE4DDA6-011C-A941-914B-6D259E8BEAF1}" type="presOf" srcId="{156D16E8-87BF-9341-871B-7973F42527CB}" destId="{D8FEA783-E783-684D-A8F9-8942D3D7FE18}" srcOrd="1" destOrd="1" presId="urn:microsoft.com/office/officeart/2005/8/layout/vList4"/>
    <dgm:cxn modelId="{3196D2AD-BA1F-E24A-96CD-22E8D1C88639}" type="presOf" srcId="{2148519E-7DD3-6F42-A367-6CB36797BDDF}" destId="{1C1C1469-DACF-D948-A1FC-D1E4A8E1FC69}" srcOrd="1" destOrd="1" presId="urn:microsoft.com/office/officeart/2005/8/layout/vList4"/>
    <dgm:cxn modelId="{9B39C3B0-8EAD-354A-ACE0-ED477B667EC1}" type="presOf" srcId="{10B5C097-EF4C-E04A-B27E-AA9556D46382}" destId="{5C5E9E67-515F-F34F-87DD-3595FBDCD2C3}" srcOrd="0" destOrd="3" presId="urn:microsoft.com/office/officeart/2005/8/layout/vList4"/>
    <dgm:cxn modelId="{DDA92AC3-4FBD-5049-8615-E3AC2257176B}" srcId="{E227758E-E705-F648-821B-19766B8F4018}" destId="{A30F54B8-3C9C-BF4D-84F0-D9EAE461B7EA}" srcOrd="2" destOrd="0" parTransId="{0F4EE01F-3979-9C46-BA52-352C8C9AB4FE}" sibTransId="{5EDBCADB-FCF1-0A4C-AEDB-26E41BB34D7C}"/>
    <dgm:cxn modelId="{4B8A2BC8-0120-D146-B554-B9881736ED76}" type="presOf" srcId="{9B2F47BE-F02F-5C4D-86C9-3A4FABE38FAE}" destId="{18A24CA5-6C95-4145-A447-0F45D9A1F3E4}" srcOrd="0" destOrd="2" presId="urn:microsoft.com/office/officeart/2005/8/layout/vList4"/>
    <dgm:cxn modelId="{90C731CC-D9B9-2541-8239-FA95BF7FE877}" srcId="{148D6E34-CA1B-C043-8B7A-DE1C7CE81CCE}" destId="{9B2F47BE-F02F-5C4D-86C9-3A4FABE38FAE}" srcOrd="1" destOrd="0" parTransId="{7EDEC55D-CC79-FB4C-BBAB-D7A4832ED774}" sibTransId="{98CF1C6E-AE9B-4040-BC5F-A791BB98B730}"/>
    <dgm:cxn modelId="{FC77FFD9-B5CE-5143-A11D-4859C6DC876B}" type="presOf" srcId="{8FCF7DD7-ADC5-E642-B6C2-2DFA9EAEB1FC}" destId="{5C5E9E67-515F-F34F-87DD-3595FBDCD2C3}" srcOrd="0" destOrd="0" presId="urn:microsoft.com/office/officeart/2005/8/layout/vList4"/>
    <dgm:cxn modelId="{A29144E3-2464-D442-BED1-857AF34A1209}" type="presOf" srcId="{A30F54B8-3C9C-BF4D-84F0-D9EAE461B7EA}" destId="{32CFBE96-46A0-6D4E-8C68-0187F1E1A2D2}" srcOrd="1" destOrd="3" presId="urn:microsoft.com/office/officeart/2005/8/layout/vList4"/>
    <dgm:cxn modelId="{6F0B01EC-CF08-7B42-A4D8-7FACE36DFF6A}" type="presOf" srcId="{A30F54B8-3C9C-BF4D-84F0-D9EAE461B7EA}" destId="{18476D96-4908-7940-BA2F-F6399800B4C8}" srcOrd="0" destOrd="3" presId="urn:microsoft.com/office/officeart/2005/8/layout/vList4"/>
    <dgm:cxn modelId="{937643F4-6E05-8B43-BD05-94F0C0A6EC12}" srcId="{E227758E-E705-F648-821B-19766B8F4018}" destId="{15FC37F8-C647-6044-9268-5E2C735C00F5}" srcOrd="0" destOrd="0" parTransId="{872AC737-16B6-B243-8AA5-9B6976676BCE}" sibTransId="{CA3C168A-4E1F-C046-AB12-9BCDEE4AAC3C}"/>
    <dgm:cxn modelId="{E75BFBFC-9F62-504C-9BC4-F4CCE5C2CA8D}" type="presOf" srcId="{156D16E8-87BF-9341-871B-7973F42527CB}" destId="{5C5E9E67-515F-F34F-87DD-3595FBDCD2C3}" srcOrd="0" destOrd="1" presId="urn:microsoft.com/office/officeart/2005/8/layout/vList4"/>
    <dgm:cxn modelId="{7901E558-7351-064C-A6C4-8EEFD5C15FD2}" type="presParOf" srcId="{FBEE2347-03E6-464E-BF4A-04A4649333FD}" destId="{914B6FCF-02C2-584D-9D84-F7BCC1A1895C}" srcOrd="0" destOrd="0" presId="urn:microsoft.com/office/officeart/2005/8/layout/vList4"/>
    <dgm:cxn modelId="{84ABD698-D95E-BA46-8147-CDB56DF89539}" type="presParOf" srcId="{914B6FCF-02C2-584D-9D84-F7BCC1A1895C}" destId="{18476D96-4908-7940-BA2F-F6399800B4C8}" srcOrd="0" destOrd="0" presId="urn:microsoft.com/office/officeart/2005/8/layout/vList4"/>
    <dgm:cxn modelId="{8AE7ED0C-6BAD-D043-A33D-DB770C41D8DB}" type="presParOf" srcId="{914B6FCF-02C2-584D-9D84-F7BCC1A1895C}" destId="{964517B1-62B9-F14C-A697-5F22D7648E48}" srcOrd="1" destOrd="0" presId="urn:microsoft.com/office/officeart/2005/8/layout/vList4"/>
    <dgm:cxn modelId="{7F0E3939-2843-754A-8902-D08238140404}" type="presParOf" srcId="{914B6FCF-02C2-584D-9D84-F7BCC1A1895C}" destId="{32CFBE96-46A0-6D4E-8C68-0187F1E1A2D2}" srcOrd="2" destOrd="0" presId="urn:microsoft.com/office/officeart/2005/8/layout/vList4"/>
    <dgm:cxn modelId="{2C21AB91-DB2A-EC4E-A0EE-90F0065B1D59}" type="presParOf" srcId="{FBEE2347-03E6-464E-BF4A-04A4649333FD}" destId="{CBFC2F7E-484F-294E-A748-A60F654164A2}" srcOrd="1" destOrd="0" presId="urn:microsoft.com/office/officeart/2005/8/layout/vList4"/>
    <dgm:cxn modelId="{1D0FBAFE-A05C-CC4A-9FB2-543636A52370}" type="presParOf" srcId="{FBEE2347-03E6-464E-BF4A-04A4649333FD}" destId="{4B735BF5-46FB-CA40-B65F-87942CC599E1}" srcOrd="2" destOrd="0" presId="urn:microsoft.com/office/officeart/2005/8/layout/vList4"/>
    <dgm:cxn modelId="{1C99E0D4-E1A5-E34D-9236-E6C3DAD4BBE0}" type="presParOf" srcId="{4B735BF5-46FB-CA40-B65F-87942CC599E1}" destId="{18A24CA5-6C95-4145-A447-0F45D9A1F3E4}" srcOrd="0" destOrd="0" presId="urn:microsoft.com/office/officeart/2005/8/layout/vList4"/>
    <dgm:cxn modelId="{05FFF550-83D9-604B-8E8D-051287C78010}" type="presParOf" srcId="{4B735BF5-46FB-CA40-B65F-87942CC599E1}" destId="{3DA34EB2-6510-8C44-914B-193DF550B507}" srcOrd="1" destOrd="0" presId="urn:microsoft.com/office/officeart/2005/8/layout/vList4"/>
    <dgm:cxn modelId="{E4087C5C-1C7D-B644-86E3-B81441A85218}" type="presParOf" srcId="{4B735BF5-46FB-CA40-B65F-87942CC599E1}" destId="{1C1C1469-DACF-D948-A1FC-D1E4A8E1FC69}" srcOrd="2" destOrd="0" presId="urn:microsoft.com/office/officeart/2005/8/layout/vList4"/>
    <dgm:cxn modelId="{DD68ACE9-A4F0-994C-BA1B-DF757874FCCD}" type="presParOf" srcId="{FBEE2347-03E6-464E-BF4A-04A4649333FD}" destId="{E8E8CE7D-C90B-C648-BD60-7DFF8D1A4670}" srcOrd="3" destOrd="0" presId="urn:microsoft.com/office/officeart/2005/8/layout/vList4"/>
    <dgm:cxn modelId="{7F48EA76-AA24-3C4E-9D0A-A805ECA80692}" type="presParOf" srcId="{FBEE2347-03E6-464E-BF4A-04A4649333FD}" destId="{026CB7E5-7BAD-3F4E-BD95-907F359FB28C}" srcOrd="4" destOrd="0" presId="urn:microsoft.com/office/officeart/2005/8/layout/vList4"/>
    <dgm:cxn modelId="{C41D3EF7-9DC2-344A-9A93-2C02BAAFEC5C}" type="presParOf" srcId="{026CB7E5-7BAD-3F4E-BD95-907F359FB28C}" destId="{5C5E9E67-515F-F34F-87DD-3595FBDCD2C3}" srcOrd="0" destOrd="0" presId="urn:microsoft.com/office/officeart/2005/8/layout/vList4"/>
    <dgm:cxn modelId="{06AC2893-4C71-DD4C-856E-BC2978292CA1}" type="presParOf" srcId="{026CB7E5-7BAD-3F4E-BD95-907F359FB28C}" destId="{CB15A3CC-58CC-2B4F-83DB-BA8DCC2FBAF2}" srcOrd="1" destOrd="0" presId="urn:microsoft.com/office/officeart/2005/8/layout/vList4"/>
    <dgm:cxn modelId="{D3FF49CA-4563-5C4A-966E-F49F4340545B}" type="presParOf" srcId="{026CB7E5-7BAD-3F4E-BD95-907F359FB28C}" destId="{D8FEA783-E783-684D-A8F9-8942D3D7FE18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FFD50B7-5E97-CC47-A98C-D9694F62D097}" type="doc">
      <dgm:prSet loTypeId="urn:microsoft.com/office/officeart/2005/8/layout/process1" loCatId="" qsTypeId="urn:microsoft.com/office/officeart/2005/8/quickstyle/simple1" qsCatId="simple" csTypeId="urn:microsoft.com/office/officeart/2005/8/colors/colorful1" csCatId="colorful" phldr="1"/>
      <dgm:spPr/>
    </dgm:pt>
    <dgm:pt modelId="{2934C8D4-FCBC-3040-8CA1-E242668C5CDA}">
      <dgm:prSet phldrT="[Text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GB" dirty="0"/>
            <a:t>Generator</a:t>
          </a:r>
        </a:p>
      </dgm:t>
    </dgm:pt>
    <dgm:pt modelId="{1B403E29-887C-2F4C-997A-BAADE617CD9E}" type="parTrans" cxnId="{A0E007ED-62F4-3248-ADBD-07E52D8E6251}">
      <dgm:prSet/>
      <dgm:spPr/>
      <dgm:t>
        <a:bodyPr/>
        <a:lstStyle/>
        <a:p>
          <a:endParaRPr lang="en-GB"/>
        </a:p>
      </dgm:t>
    </dgm:pt>
    <dgm:pt modelId="{9AB5EC56-4D21-344D-9335-055398C39DBE}" type="sibTrans" cxnId="{A0E007ED-62F4-3248-ADBD-07E52D8E6251}">
      <dgm:prSet/>
      <dgm:spPr>
        <a:ln>
          <a:solidFill>
            <a:schemeClr val="tx1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endParaRPr lang="en-GB"/>
        </a:p>
      </dgm:t>
    </dgm:pt>
    <dgm:pt modelId="{44714AEE-36D2-6B48-AB50-892E708DA22A}">
      <dgm:prSet phldrT="[Text]">
        <dgm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dgm:style>
      </dgm:prSet>
      <dgm:spPr>
        <a:ln>
          <a:solidFill>
            <a:schemeClr val="tx1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GB" dirty="0"/>
            <a:t>Buffer</a:t>
          </a:r>
        </a:p>
      </dgm:t>
    </dgm:pt>
    <dgm:pt modelId="{40D83EC1-3DB4-2C45-B8DB-33347DD15838}" type="parTrans" cxnId="{454512D6-1B51-8A47-854F-C9FCA5A33191}">
      <dgm:prSet/>
      <dgm:spPr/>
      <dgm:t>
        <a:bodyPr/>
        <a:lstStyle/>
        <a:p>
          <a:endParaRPr lang="en-GB"/>
        </a:p>
      </dgm:t>
    </dgm:pt>
    <dgm:pt modelId="{FBC1278B-A167-EE45-9EAF-121D1C4F89A4}" type="sibTrans" cxnId="{454512D6-1B51-8A47-854F-C9FCA5A33191}">
      <dgm:prSet/>
      <dgm:spPr>
        <a:solidFill>
          <a:schemeClr val="bg1"/>
        </a:solidFill>
        <a:ln>
          <a:solidFill>
            <a:schemeClr val="tx1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endParaRPr lang="en-GB"/>
        </a:p>
      </dgm:t>
    </dgm:pt>
    <dgm:pt modelId="{6A6B6607-23CE-AE47-BBD5-550A49C77B15}">
      <dgm:prSet phldrT="[Text]">
        <dgm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dgm:style>
      </dgm:prSet>
      <dgm:spPr>
        <a:ln>
          <a:solidFill>
            <a:schemeClr val="tx1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GB" dirty="0"/>
            <a:t>Action</a:t>
          </a:r>
        </a:p>
      </dgm:t>
    </dgm:pt>
    <dgm:pt modelId="{4218F51E-6F36-CE4B-A08C-4A676D7E1339}" type="parTrans" cxnId="{7449A78D-B8D1-6F41-AB2D-C2DAE081CE82}">
      <dgm:prSet/>
      <dgm:spPr/>
      <dgm:t>
        <a:bodyPr/>
        <a:lstStyle/>
        <a:p>
          <a:endParaRPr lang="en-GB"/>
        </a:p>
      </dgm:t>
    </dgm:pt>
    <dgm:pt modelId="{E0715325-4968-9D4D-9395-29C9DA596447}" type="sibTrans" cxnId="{7449A78D-B8D1-6F41-AB2D-C2DAE081CE82}">
      <dgm:prSet/>
      <dgm:spPr/>
      <dgm:t>
        <a:bodyPr/>
        <a:lstStyle/>
        <a:p>
          <a:endParaRPr lang="en-GB"/>
        </a:p>
      </dgm:t>
    </dgm:pt>
    <dgm:pt modelId="{893A98E3-4975-FC47-8E9F-C5601F6C6B7D}" type="pres">
      <dgm:prSet presAssocID="{CFFD50B7-5E97-CC47-A98C-D9694F62D097}" presName="Name0" presStyleCnt="0">
        <dgm:presLayoutVars>
          <dgm:dir/>
          <dgm:resizeHandles val="exact"/>
        </dgm:presLayoutVars>
      </dgm:prSet>
      <dgm:spPr/>
    </dgm:pt>
    <dgm:pt modelId="{B4E5C595-DC62-E149-B947-0ECAB2FD60B5}" type="pres">
      <dgm:prSet presAssocID="{2934C8D4-FCBC-3040-8CA1-E242668C5CDA}" presName="node" presStyleLbl="node1" presStyleIdx="0" presStyleCnt="3">
        <dgm:presLayoutVars>
          <dgm:bulletEnabled val="1"/>
        </dgm:presLayoutVars>
      </dgm:prSet>
      <dgm:spPr/>
    </dgm:pt>
    <dgm:pt modelId="{456DC022-8A6B-3F4A-B3A1-FAC1286A0CAE}" type="pres">
      <dgm:prSet presAssocID="{9AB5EC56-4D21-344D-9335-055398C39DBE}" presName="sibTrans" presStyleLbl="sibTrans2D1" presStyleIdx="0" presStyleCnt="2"/>
      <dgm:spPr/>
    </dgm:pt>
    <dgm:pt modelId="{7A6F5D10-EF07-5D43-A092-E7816C61A326}" type="pres">
      <dgm:prSet presAssocID="{9AB5EC56-4D21-344D-9335-055398C39DBE}" presName="connectorText" presStyleLbl="sibTrans2D1" presStyleIdx="0" presStyleCnt="2"/>
      <dgm:spPr/>
    </dgm:pt>
    <dgm:pt modelId="{0E24A34C-15FD-D746-904A-91445AECCD3F}" type="pres">
      <dgm:prSet presAssocID="{44714AEE-36D2-6B48-AB50-892E708DA22A}" presName="node" presStyleLbl="node1" presStyleIdx="1" presStyleCnt="3">
        <dgm:presLayoutVars>
          <dgm:bulletEnabled val="1"/>
        </dgm:presLayoutVars>
      </dgm:prSet>
      <dgm:spPr/>
    </dgm:pt>
    <dgm:pt modelId="{AB545044-9B6B-8342-BDED-998CE35EDC31}" type="pres">
      <dgm:prSet presAssocID="{FBC1278B-A167-EE45-9EAF-121D1C4F89A4}" presName="sibTrans" presStyleLbl="sibTrans2D1" presStyleIdx="1" presStyleCnt="2"/>
      <dgm:spPr/>
    </dgm:pt>
    <dgm:pt modelId="{25A47DFC-AA5B-8644-B7C1-F7DA392A950D}" type="pres">
      <dgm:prSet presAssocID="{FBC1278B-A167-EE45-9EAF-121D1C4F89A4}" presName="connectorText" presStyleLbl="sibTrans2D1" presStyleIdx="1" presStyleCnt="2"/>
      <dgm:spPr/>
    </dgm:pt>
    <dgm:pt modelId="{A606EF0D-9EB6-AB43-BE88-11179444B997}" type="pres">
      <dgm:prSet presAssocID="{6A6B6607-23CE-AE47-BBD5-550A49C77B15}" presName="node" presStyleLbl="node1" presStyleIdx="2" presStyleCnt="3">
        <dgm:presLayoutVars>
          <dgm:bulletEnabled val="1"/>
        </dgm:presLayoutVars>
      </dgm:prSet>
      <dgm:spPr/>
    </dgm:pt>
  </dgm:ptLst>
  <dgm:cxnLst>
    <dgm:cxn modelId="{22BBBF0C-40E8-E049-87BD-5A4B7896B030}" type="presOf" srcId="{9AB5EC56-4D21-344D-9335-055398C39DBE}" destId="{456DC022-8A6B-3F4A-B3A1-FAC1286A0CAE}" srcOrd="0" destOrd="0" presId="urn:microsoft.com/office/officeart/2005/8/layout/process1"/>
    <dgm:cxn modelId="{20760318-7AA5-2A44-A010-1F4A7780291F}" type="presOf" srcId="{44714AEE-36D2-6B48-AB50-892E708DA22A}" destId="{0E24A34C-15FD-D746-904A-91445AECCD3F}" srcOrd="0" destOrd="0" presId="urn:microsoft.com/office/officeart/2005/8/layout/process1"/>
    <dgm:cxn modelId="{5860A725-CDCE-3B4E-AE65-036651345B45}" type="presOf" srcId="{FBC1278B-A167-EE45-9EAF-121D1C4F89A4}" destId="{AB545044-9B6B-8342-BDED-998CE35EDC31}" srcOrd="0" destOrd="0" presId="urn:microsoft.com/office/officeart/2005/8/layout/process1"/>
    <dgm:cxn modelId="{BDDB1D50-4850-7E46-8266-F4229AFE8A56}" type="presOf" srcId="{6A6B6607-23CE-AE47-BBD5-550A49C77B15}" destId="{A606EF0D-9EB6-AB43-BE88-11179444B997}" srcOrd="0" destOrd="0" presId="urn:microsoft.com/office/officeart/2005/8/layout/process1"/>
    <dgm:cxn modelId="{7449A78D-B8D1-6F41-AB2D-C2DAE081CE82}" srcId="{CFFD50B7-5E97-CC47-A98C-D9694F62D097}" destId="{6A6B6607-23CE-AE47-BBD5-550A49C77B15}" srcOrd="2" destOrd="0" parTransId="{4218F51E-6F36-CE4B-A08C-4A676D7E1339}" sibTransId="{E0715325-4968-9D4D-9395-29C9DA596447}"/>
    <dgm:cxn modelId="{E266FAB6-2A7A-EF47-BAC3-4DB3FF70DF63}" type="presOf" srcId="{9AB5EC56-4D21-344D-9335-055398C39DBE}" destId="{7A6F5D10-EF07-5D43-A092-E7816C61A326}" srcOrd="1" destOrd="0" presId="urn:microsoft.com/office/officeart/2005/8/layout/process1"/>
    <dgm:cxn modelId="{B2AF4FC6-B9E4-9D45-A722-140329AC1FB3}" type="presOf" srcId="{2934C8D4-FCBC-3040-8CA1-E242668C5CDA}" destId="{B4E5C595-DC62-E149-B947-0ECAB2FD60B5}" srcOrd="0" destOrd="0" presId="urn:microsoft.com/office/officeart/2005/8/layout/process1"/>
    <dgm:cxn modelId="{3D6EEECE-3483-9044-BE91-8931337283ED}" type="presOf" srcId="{CFFD50B7-5E97-CC47-A98C-D9694F62D097}" destId="{893A98E3-4975-FC47-8E9F-C5601F6C6B7D}" srcOrd="0" destOrd="0" presId="urn:microsoft.com/office/officeart/2005/8/layout/process1"/>
    <dgm:cxn modelId="{454512D6-1B51-8A47-854F-C9FCA5A33191}" srcId="{CFFD50B7-5E97-CC47-A98C-D9694F62D097}" destId="{44714AEE-36D2-6B48-AB50-892E708DA22A}" srcOrd="1" destOrd="0" parTransId="{40D83EC1-3DB4-2C45-B8DB-33347DD15838}" sibTransId="{FBC1278B-A167-EE45-9EAF-121D1C4F89A4}"/>
    <dgm:cxn modelId="{A7EF24DC-E098-DC4D-96DA-4C71C4D88817}" type="presOf" srcId="{FBC1278B-A167-EE45-9EAF-121D1C4F89A4}" destId="{25A47DFC-AA5B-8644-B7C1-F7DA392A950D}" srcOrd="1" destOrd="0" presId="urn:microsoft.com/office/officeart/2005/8/layout/process1"/>
    <dgm:cxn modelId="{A0E007ED-62F4-3248-ADBD-07E52D8E6251}" srcId="{CFFD50B7-5E97-CC47-A98C-D9694F62D097}" destId="{2934C8D4-FCBC-3040-8CA1-E242668C5CDA}" srcOrd="0" destOrd="0" parTransId="{1B403E29-887C-2F4C-997A-BAADE617CD9E}" sibTransId="{9AB5EC56-4D21-344D-9335-055398C39DBE}"/>
    <dgm:cxn modelId="{D7D2EFEC-B479-0448-96B7-8D03ED785ABB}" type="presParOf" srcId="{893A98E3-4975-FC47-8E9F-C5601F6C6B7D}" destId="{B4E5C595-DC62-E149-B947-0ECAB2FD60B5}" srcOrd="0" destOrd="0" presId="urn:microsoft.com/office/officeart/2005/8/layout/process1"/>
    <dgm:cxn modelId="{D7E3CFC9-DCBF-4041-8FEC-BB5E0F962F7C}" type="presParOf" srcId="{893A98E3-4975-FC47-8E9F-C5601F6C6B7D}" destId="{456DC022-8A6B-3F4A-B3A1-FAC1286A0CAE}" srcOrd="1" destOrd="0" presId="urn:microsoft.com/office/officeart/2005/8/layout/process1"/>
    <dgm:cxn modelId="{50B38946-1768-A349-AF7B-5B4D23CC1D60}" type="presParOf" srcId="{456DC022-8A6B-3F4A-B3A1-FAC1286A0CAE}" destId="{7A6F5D10-EF07-5D43-A092-E7816C61A326}" srcOrd="0" destOrd="0" presId="urn:microsoft.com/office/officeart/2005/8/layout/process1"/>
    <dgm:cxn modelId="{FD01E89C-AA4B-9341-9CC5-A6052774E2C3}" type="presParOf" srcId="{893A98E3-4975-FC47-8E9F-C5601F6C6B7D}" destId="{0E24A34C-15FD-D746-904A-91445AECCD3F}" srcOrd="2" destOrd="0" presId="urn:microsoft.com/office/officeart/2005/8/layout/process1"/>
    <dgm:cxn modelId="{D4E01346-0F97-F547-A552-A575B1B35C65}" type="presParOf" srcId="{893A98E3-4975-FC47-8E9F-C5601F6C6B7D}" destId="{AB545044-9B6B-8342-BDED-998CE35EDC31}" srcOrd="3" destOrd="0" presId="urn:microsoft.com/office/officeart/2005/8/layout/process1"/>
    <dgm:cxn modelId="{3B4E9C31-034F-4A41-A1B8-AFC07B5E2469}" type="presParOf" srcId="{AB545044-9B6B-8342-BDED-998CE35EDC31}" destId="{25A47DFC-AA5B-8644-B7C1-F7DA392A950D}" srcOrd="0" destOrd="0" presId="urn:microsoft.com/office/officeart/2005/8/layout/process1"/>
    <dgm:cxn modelId="{4D043F6E-74D6-E049-B6A4-ACC2CDF4BF0C}" type="presParOf" srcId="{893A98E3-4975-FC47-8E9F-C5601F6C6B7D}" destId="{A606EF0D-9EB6-AB43-BE88-11179444B997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232A5D8-5D06-A942-81F8-D4320B851706}" type="doc">
      <dgm:prSet loTypeId="urn:microsoft.com/office/officeart/2005/8/layout/process1" loCatId="" qsTypeId="urn:microsoft.com/office/officeart/2005/8/quickstyle/simple1" qsCatId="simple" csTypeId="urn:microsoft.com/office/officeart/2005/8/colors/colorful1" csCatId="colorful" phldr="1"/>
      <dgm:spPr/>
    </dgm:pt>
    <dgm:pt modelId="{2D5CEA64-3D6F-8A41-8646-BF04464FDFC2}">
      <dgm:prSet phldrT="[Text]">
        <dgm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dgm:style>
      </dgm:prSet>
      <dgm:spPr>
        <a:solidFill>
          <a:schemeClr val="bg1"/>
        </a:solidFill>
        <a:ln>
          <a:solidFill>
            <a:schemeClr val="tx1"/>
          </a:solidFill>
        </a:ln>
      </dgm:spPr>
      <dgm:t>
        <a:bodyPr/>
        <a:lstStyle/>
        <a:p>
          <a:r>
            <a:rPr lang="en-GB" dirty="0">
              <a:solidFill>
                <a:sysClr val="windowText" lastClr="000000"/>
              </a:solidFill>
            </a:rPr>
            <a:t>Generator</a:t>
          </a:r>
        </a:p>
      </dgm:t>
    </dgm:pt>
    <dgm:pt modelId="{BCFD6C8A-7276-624D-BB7C-2BAB2094977B}" type="parTrans" cxnId="{7FFF7372-DFED-984F-8743-FFCA2FFC9A0A}">
      <dgm:prSet/>
      <dgm:spPr/>
      <dgm:t>
        <a:bodyPr/>
        <a:lstStyle/>
        <a:p>
          <a:endParaRPr lang="en-GB"/>
        </a:p>
      </dgm:t>
    </dgm:pt>
    <dgm:pt modelId="{28EDA1EC-38C0-284D-8E93-27098E843801}" type="sibTrans" cxnId="{7FFF7372-DFED-984F-8743-FFCA2FFC9A0A}">
      <dgm:prSet/>
      <dgm:spPr>
        <a:solidFill>
          <a:schemeClr val="accent1"/>
        </a:solidFill>
        <a:ln>
          <a:solidFill>
            <a:schemeClr val="tx1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endParaRPr lang="en-GB"/>
        </a:p>
      </dgm:t>
    </dgm:pt>
    <dgm:pt modelId="{CFD4D21F-792E-1046-B40A-6C0272C5A0A0}">
      <dgm:prSet phldrT="[Text]">
        <dgm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dgm:style>
      </dgm:prSet>
      <dgm:spPr>
        <a:ln>
          <a:solidFill>
            <a:schemeClr val="tx1"/>
          </a:solidFill>
        </a:ln>
      </dgm:spPr>
      <dgm:t>
        <a:bodyPr/>
        <a:lstStyle/>
        <a:p>
          <a:r>
            <a:rPr lang="en-GB" dirty="0"/>
            <a:t>Get Wikipedia Data </a:t>
          </a:r>
          <a:br>
            <a:rPr lang="en-GB" dirty="0"/>
          </a:br>
          <a:r>
            <a:rPr lang="en-GB" dirty="0"/>
            <a:t>(Transform Block)</a:t>
          </a:r>
        </a:p>
      </dgm:t>
    </dgm:pt>
    <dgm:pt modelId="{104435DA-7B28-684F-885B-42EB03242BCC}" type="parTrans" cxnId="{9888C932-B578-534E-9685-52D2625E4925}">
      <dgm:prSet/>
      <dgm:spPr/>
      <dgm:t>
        <a:bodyPr/>
        <a:lstStyle/>
        <a:p>
          <a:endParaRPr lang="en-GB"/>
        </a:p>
      </dgm:t>
    </dgm:pt>
    <dgm:pt modelId="{96F21053-220D-714E-B842-900ED1C1BF53}" type="sibTrans" cxnId="{9888C932-B578-534E-9685-52D2625E4925}">
      <dgm:prSet/>
      <dgm:spPr>
        <a:solidFill>
          <a:schemeClr val="bg1"/>
        </a:solidFill>
        <a:ln>
          <a:solidFill>
            <a:schemeClr val="tx1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endParaRPr lang="en-GB"/>
        </a:p>
      </dgm:t>
    </dgm:pt>
    <dgm:pt modelId="{C4EA2C02-7511-3B40-8CA6-BDB631492FA4}">
      <dgm:prSet phldrT="[Text]">
        <dgm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dgm:style>
      </dgm:prSet>
      <dgm:spPr>
        <a:ln>
          <a:solidFill>
            <a:schemeClr val="tx1"/>
          </a:solidFill>
        </a:ln>
      </dgm:spPr>
      <dgm:t>
        <a:bodyPr/>
        <a:lstStyle/>
        <a:p>
          <a:r>
            <a:rPr lang="en-GB" dirty="0"/>
            <a:t>Summarise</a:t>
          </a:r>
          <a:br>
            <a:rPr lang="en-GB" dirty="0"/>
          </a:br>
          <a:r>
            <a:rPr lang="en-GB" dirty="0"/>
            <a:t>(Custom Block)</a:t>
          </a:r>
        </a:p>
      </dgm:t>
    </dgm:pt>
    <dgm:pt modelId="{2402EB56-0BE0-CF42-9B05-206C39793413}" type="parTrans" cxnId="{C8F2BE6E-FE6E-684E-A421-90BD55925BBB}">
      <dgm:prSet/>
      <dgm:spPr/>
      <dgm:t>
        <a:bodyPr/>
        <a:lstStyle/>
        <a:p>
          <a:endParaRPr lang="en-GB"/>
        </a:p>
      </dgm:t>
    </dgm:pt>
    <dgm:pt modelId="{9CBE7363-6E6A-CE46-BCE6-5C9B7B2D50B8}" type="sibTrans" cxnId="{C8F2BE6E-FE6E-684E-A421-90BD55925BBB}">
      <dgm:prSet/>
      <dgm:spPr>
        <a:solidFill>
          <a:schemeClr val="bg1"/>
        </a:solidFill>
        <a:ln>
          <a:solidFill>
            <a:schemeClr val="tx1"/>
          </a:solidFill>
        </a:ln>
      </dgm:spPr>
      <dgm:t>
        <a:bodyPr/>
        <a:lstStyle/>
        <a:p>
          <a:endParaRPr lang="en-GB"/>
        </a:p>
      </dgm:t>
    </dgm:pt>
    <dgm:pt modelId="{72C6A20A-4D5A-B546-9943-34A900F35B1E}">
      <dgm:prSet phldrT="[Text]">
        <dgm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dgm:style>
      </dgm:prSet>
      <dgm:spPr>
        <a:ln>
          <a:solidFill>
            <a:schemeClr val="tx1"/>
          </a:solidFill>
        </a:ln>
      </dgm:spPr>
      <dgm:t>
        <a:bodyPr/>
        <a:lstStyle/>
        <a:p>
          <a:r>
            <a:rPr lang="en-GB" dirty="0"/>
            <a:t>Display</a:t>
          </a:r>
          <a:br>
            <a:rPr lang="en-GB" dirty="0"/>
          </a:br>
          <a:r>
            <a:rPr lang="en-GB" dirty="0"/>
            <a:t>(</a:t>
          </a:r>
          <a:r>
            <a:rPr lang="en-GB" dirty="0" err="1"/>
            <a:t>ActionBlock</a:t>
          </a:r>
          <a:r>
            <a:rPr lang="en-GB" dirty="0"/>
            <a:t>)</a:t>
          </a:r>
        </a:p>
      </dgm:t>
    </dgm:pt>
    <dgm:pt modelId="{1B6BC53C-3842-0240-9918-55C1EBE7B4F9}" type="parTrans" cxnId="{AF5D12F6-030E-E84B-BC00-0A177BFD9B0D}">
      <dgm:prSet/>
      <dgm:spPr/>
      <dgm:t>
        <a:bodyPr/>
        <a:lstStyle/>
        <a:p>
          <a:endParaRPr lang="en-GB"/>
        </a:p>
      </dgm:t>
    </dgm:pt>
    <dgm:pt modelId="{E115CDEC-F0C7-E842-9028-35E1E90D6F43}" type="sibTrans" cxnId="{AF5D12F6-030E-E84B-BC00-0A177BFD9B0D}">
      <dgm:prSet/>
      <dgm:spPr/>
      <dgm:t>
        <a:bodyPr/>
        <a:lstStyle/>
        <a:p>
          <a:endParaRPr lang="en-GB"/>
        </a:p>
      </dgm:t>
    </dgm:pt>
    <dgm:pt modelId="{972FBC12-378D-C341-9C57-346CD7BC69A1}" type="pres">
      <dgm:prSet presAssocID="{8232A5D8-5D06-A942-81F8-D4320B851706}" presName="Name0" presStyleCnt="0">
        <dgm:presLayoutVars>
          <dgm:dir/>
          <dgm:resizeHandles val="exact"/>
        </dgm:presLayoutVars>
      </dgm:prSet>
      <dgm:spPr/>
    </dgm:pt>
    <dgm:pt modelId="{DC7DA3E3-DE62-7445-9E96-CB05CAABCC95}" type="pres">
      <dgm:prSet presAssocID="{2D5CEA64-3D6F-8A41-8646-BF04464FDFC2}" presName="node" presStyleLbl="node1" presStyleIdx="0" presStyleCnt="4">
        <dgm:presLayoutVars>
          <dgm:bulletEnabled val="1"/>
        </dgm:presLayoutVars>
      </dgm:prSet>
      <dgm:spPr/>
    </dgm:pt>
    <dgm:pt modelId="{EEF86168-22D9-4A4E-93CC-2F5BF21AAFDF}" type="pres">
      <dgm:prSet presAssocID="{28EDA1EC-38C0-284D-8E93-27098E843801}" presName="sibTrans" presStyleLbl="sibTrans2D1" presStyleIdx="0" presStyleCnt="3"/>
      <dgm:spPr/>
    </dgm:pt>
    <dgm:pt modelId="{FF7AFE97-7D61-BB48-B259-352B7C0C1850}" type="pres">
      <dgm:prSet presAssocID="{28EDA1EC-38C0-284D-8E93-27098E843801}" presName="connectorText" presStyleLbl="sibTrans2D1" presStyleIdx="0" presStyleCnt="3"/>
      <dgm:spPr/>
    </dgm:pt>
    <dgm:pt modelId="{46CAE130-E5CD-5145-BA7A-8B9DF896CADD}" type="pres">
      <dgm:prSet presAssocID="{CFD4D21F-792E-1046-B40A-6C0272C5A0A0}" presName="node" presStyleLbl="node1" presStyleIdx="1" presStyleCnt="4">
        <dgm:presLayoutVars>
          <dgm:bulletEnabled val="1"/>
        </dgm:presLayoutVars>
      </dgm:prSet>
      <dgm:spPr/>
    </dgm:pt>
    <dgm:pt modelId="{4F581AFA-EE42-314D-AD11-A2BC0E53EA77}" type="pres">
      <dgm:prSet presAssocID="{96F21053-220D-714E-B842-900ED1C1BF53}" presName="sibTrans" presStyleLbl="sibTrans2D1" presStyleIdx="1" presStyleCnt="3"/>
      <dgm:spPr/>
    </dgm:pt>
    <dgm:pt modelId="{B4218297-2598-1245-8E01-7515E8BB31C1}" type="pres">
      <dgm:prSet presAssocID="{96F21053-220D-714E-B842-900ED1C1BF53}" presName="connectorText" presStyleLbl="sibTrans2D1" presStyleIdx="1" presStyleCnt="3"/>
      <dgm:spPr/>
    </dgm:pt>
    <dgm:pt modelId="{36508FDC-C0C1-A745-B5A3-7E3268A65CE0}" type="pres">
      <dgm:prSet presAssocID="{C4EA2C02-7511-3B40-8CA6-BDB631492FA4}" presName="node" presStyleLbl="node1" presStyleIdx="2" presStyleCnt="4">
        <dgm:presLayoutVars>
          <dgm:bulletEnabled val="1"/>
        </dgm:presLayoutVars>
      </dgm:prSet>
      <dgm:spPr/>
    </dgm:pt>
    <dgm:pt modelId="{8EC7C567-206E-494C-B307-55D1B134170A}" type="pres">
      <dgm:prSet presAssocID="{9CBE7363-6E6A-CE46-BCE6-5C9B7B2D50B8}" presName="sibTrans" presStyleLbl="sibTrans2D1" presStyleIdx="2" presStyleCnt="3"/>
      <dgm:spPr/>
    </dgm:pt>
    <dgm:pt modelId="{7C8ECC46-3094-1B40-831E-F6857CE886FD}" type="pres">
      <dgm:prSet presAssocID="{9CBE7363-6E6A-CE46-BCE6-5C9B7B2D50B8}" presName="connectorText" presStyleLbl="sibTrans2D1" presStyleIdx="2" presStyleCnt="3"/>
      <dgm:spPr/>
    </dgm:pt>
    <dgm:pt modelId="{2F4356A6-2984-CE49-9B47-2CB3B99C6D4F}" type="pres">
      <dgm:prSet presAssocID="{72C6A20A-4D5A-B546-9943-34A900F35B1E}" presName="node" presStyleLbl="node1" presStyleIdx="3" presStyleCnt="4">
        <dgm:presLayoutVars>
          <dgm:bulletEnabled val="1"/>
        </dgm:presLayoutVars>
      </dgm:prSet>
      <dgm:spPr/>
    </dgm:pt>
  </dgm:ptLst>
  <dgm:cxnLst>
    <dgm:cxn modelId="{9888C932-B578-534E-9685-52D2625E4925}" srcId="{8232A5D8-5D06-A942-81F8-D4320B851706}" destId="{CFD4D21F-792E-1046-B40A-6C0272C5A0A0}" srcOrd="1" destOrd="0" parTransId="{104435DA-7B28-684F-885B-42EB03242BCC}" sibTransId="{96F21053-220D-714E-B842-900ED1C1BF53}"/>
    <dgm:cxn modelId="{DA1EE157-38A2-8048-BB63-B624DCC90626}" type="presOf" srcId="{9CBE7363-6E6A-CE46-BCE6-5C9B7B2D50B8}" destId="{7C8ECC46-3094-1B40-831E-F6857CE886FD}" srcOrd="1" destOrd="0" presId="urn:microsoft.com/office/officeart/2005/8/layout/process1"/>
    <dgm:cxn modelId="{299AA86C-1AAE-FC47-AC11-27B88CA8DE52}" type="presOf" srcId="{96F21053-220D-714E-B842-900ED1C1BF53}" destId="{4F581AFA-EE42-314D-AD11-A2BC0E53EA77}" srcOrd="0" destOrd="0" presId="urn:microsoft.com/office/officeart/2005/8/layout/process1"/>
    <dgm:cxn modelId="{C8F2BE6E-FE6E-684E-A421-90BD55925BBB}" srcId="{8232A5D8-5D06-A942-81F8-D4320B851706}" destId="{C4EA2C02-7511-3B40-8CA6-BDB631492FA4}" srcOrd="2" destOrd="0" parTransId="{2402EB56-0BE0-CF42-9B05-206C39793413}" sibTransId="{9CBE7363-6E6A-CE46-BCE6-5C9B7B2D50B8}"/>
    <dgm:cxn modelId="{7BF93470-9F63-A042-BF54-31AEEBAD530F}" type="presOf" srcId="{28EDA1EC-38C0-284D-8E93-27098E843801}" destId="{FF7AFE97-7D61-BB48-B259-352B7C0C1850}" srcOrd="1" destOrd="0" presId="urn:microsoft.com/office/officeart/2005/8/layout/process1"/>
    <dgm:cxn modelId="{7FFF7372-DFED-984F-8743-FFCA2FFC9A0A}" srcId="{8232A5D8-5D06-A942-81F8-D4320B851706}" destId="{2D5CEA64-3D6F-8A41-8646-BF04464FDFC2}" srcOrd="0" destOrd="0" parTransId="{BCFD6C8A-7276-624D-BB7C-2BAB2094977B}" sibTransId="{28EDA1EC-38C0-284D-8E93-27098E843801}"/>
    <dgm:cxn modelId="{5DE4C575-73D4-0849-90FB-68FF1F75755B}" type="presOf" srcId="{CFD4D21F-792E-1046-B40A-6C0272C5A0A0}" destId="{46CAE130-E5CD-5145-BA7A-8B9DF896CADD}" srcOrd="0" destOrd="0" presId="urn:microsoft.com/office/officeart/2005/8/layout/process1"/>
    <dgm:cxn modelId="{D82DCF7F-E3AF-0748-95DB-854051A1E04C}" type="presOf" srcId="{28EDA1EC-38C0-284D-8E93-27098E843801}" destId="{EEF86168-22D9-4A4E-93CC-2F5BF21AAFDF}" srcOrd="0" destOrd="0" presId="urn:microsoft.com/office/officeart/2005/8/layout/process1"/>
    <dgm:cxn modelId="{CEA21281-22E9-7A4E-A2AD-2B5FDAF20B2C}" type="presOf" srcId="{2D5CEA64-3D6F-8A41-8646-BF04464FDFC2}" destId="{DC7DA3E3-DE62-7445-9E96-CB05CAABCC95}" srcOrd="0" destOrd="0" presId="urn:microsoft.com/office/officeart/2005/8/layout/process1"/>
    <dgm:cxn modelId="{42014591-C0AA-A241-A481-63D216634FC1}" type="presOf" srcId="{C4EA2C02-7511-3B40-8CA6-BDB631492FA4}" destId="{36508FDC-C0C1-A745-B5A3-7E3268A65CE0}" srcOrd="0" destOrd="0" presId="urn:microsoft.com/office/officeart/2005/8/layout/process1"/>
    <dgm:cxn modelId="{EBE8C7A6-13B8-D047-815C-39C9EBAC8EFA}" type="presOf" srcId="{72C6A20A-4D5A-B546-9943-34A900F35B1E}" destId="{2F4356A6-2984-CE49-9B47-2CB3B99C6D4F}" srcOrd="0" destOrd="0" presId="urn:microsoft.com/office/officeart/2005/8/layout/process1"/>
    <dgm:cxn modelId="{20BE3DA7-513B-7249-B6F8-590AC71DEA44}" type="presOf" srcId="{9CBE7363-6E6A-CE46-BCE6-5C9B7B2D50B8}" destId="{8EC7C567-206E-494C-B307-55D1B134170A}" srcOrd="0" destOrd="0" presId="urn:microsoft.com/office/officeart/2005/8/layout/process1"/>
    <dgm:cxn modelId="{4F89ECA9-BE80-194D-90C2-B09B7FBAA43E}" type="presOf" srcId="{8232A5D8-5D06-A942-81F8-D4320B851706}" destId="{972FBC12-378D-C341-9C57-346CD7BC69A1}" srcOrd="0" destOrd="0" presId="urn:microsoft.com/office/officeart/2005/8/layout/process1"/>
    <dgm:cxn modelId="{BB4E02D1-6507-1F48-935D-3D15C611C83B}" type="presOf" srcId="{96F21053-220D-714E-B842-900ED1C1BF53}" destId="{B4218297-2598-1245-8E01-7515E8BB31C1}" srcOrd="1" destOrd="0" presId="urn:microsoft.com/office/officeart/2005/8/layout/process1"/>
    <dgm:cxn modelId="{AF5D12F6-030E-E84B-BC00-0A177BFD9B0D}" srcId="{8232A5D8-5D06-A942-81F8-D4320B851706}" destId="{72C6A20A-4D5A-B546-9943-34A900F35B1E}" srcOrd="3" destOrd="0" parTransId="{1B6BC53C-3842-0240-9918-55C1EBE7B4F9}" sibTransId="{E115CDEC-F0C7-E842-9028-35E1E90D6F43}"/>
    <dgm:cxn modelId="{B13D857D-1C3B-EE49-B566-89024976C4D8}" type="presParOf" srcId="{972FBC12-378D-C341-9C57-346CD7BC69A1}" destId="{DC7DA3E3-DE62-7445-9E96-CB05CAABCC95}" srcOrd="0" destOrd="0" presId="urn:microsoft.com/office/officeart/2005/8/layout/process1"/>
    <dgm:cxn modelId="{4C0C1A6A-A7EC-CC44-942B-63718A8CE2D6}" type="presParOf" srcId="{972FBC12-378D-C341-9C57-346CD7BC69A1}" destId="{EEF86168-22D9-4A4E-93CC-2F5BF21AAFDF}" srcOrd="1" destOrd="0" presId="urn:microsoft.com/office/officeart/2005/8/layout/process1"/>
    <dgm:cxn modelId="{5AEBDB51-11D1-BB4A-8499-F033DCAFBF7A}" type="presParOf" srcId="{EEF86168-22D9-4A4E-93CC-2F5BF21AAFDF}" destId="{FF7AFE97-7D61-BB48-B259-352B7C0C1850}" srcOrd="0" destOrd="0" presId="urn:microsoft.com/office/officeart/2005/8/layout/process1"/>
    <dgm:cxn modelId="{27CA7C74-44E2-C244-9C4F-26449F084916}" type="presParOf" srcId="{972FBC12-378D-C341-9C57-346CD7BC69A1}" destId="{46CAE130-E5CD-5145-BA7A-8B9DF896CADD}" srcOrd="2" destOrd="0" presId="urn:microsoft.com/office/officeart/2005/8/layout/process1"/>
    <dgm:cxn modelId="{F66AAF6C-C386-2445-A611-23D7F9210921}" type="presParOf" srcId="{972FBC12-378D-C341-9C57-346CD7BC69A1}" destId="{4F581AFA-EE42-314D-AD11-A2BC0E53EA77}" srcOrd="3" destOrd="0" presId="urn:microsoft.com/office/officeart/2005/8/layout/process1"/>
    <dgm:cxn modelId="{F90ADC36-E7B5-DA4F-9A4A-53E5583F0D24}" type="presParOf" srcId="{4F581AFA-EE42-314D-AD11-A2BC0E53EA77}" destId="{B4218297-2598-1245-8E01-7515E8BB31C1}" srcOrd="0" destOrd="0" presId="urn:microsoft.com/office/officeart/2005/8/layout/process1"/>
    <dgm:cxn modelId="{B83D457C-D49C-7C40-8367-F92C7DA100AC}" type="presParOf" srcId="{972FBC12-378D-C341-9C57-346CD7BC69A1}" destId="{36508FDC-C0C1-A745-B5A3-7E3268A65CE0}" srcOrd="4" destOrd="0" presId="urn:microsoft.com/office/officeart/2005/8/layout/process1"/>
    <dgm:cxn modelId="{D9D08026-AAB0-0E4A-9317-6ABA48352584}" type="presParOf" srcId="{972FBC12-378D-C341-9C57-346CD7BC69A1}" destId="{8EC7C567-206E-494C-B307-55D1B134170A}" srcOrd="5" destOrd="0" presId="urn:microsoft.com/office/officeart/2005/8/layout/process1"/>
    <dgm:cxn modelId="{19D4FAD2-47DD-D84D-BE94-18C321107BBF}" type="presParOf" srcId="{8EC7C567-206E-494C-B307-55D1B134170A}" destId="{7C8ECC46-3094-1B40-831E-F6857CE886FD}" srcOrd="0" destOrd="0" presId="urn:microsoft.com/office/officeart/2005/8/layout/process1"/>
    <dgm:cxn modelId="{86266A29-8DDC-0B4B-B97A-E5EC4EF1638E}" type="presParOf" srcId="{972FBC12-378D-C341-9C57-346CD7BC69A1}" destId="{2F4356A6-2984-CE49-9B47-2CB3B99C6D4F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FFE5B6-29F2-3A47-B20A-3E02A1CCC181}">
      <dsp:nvSpPr>
        <dsp:cNvPr id="0" name=""/>
        <dsp:cNvSpPr/>
      </dsp:nvSpPr>
      <dsp:spPr>
        <a:xfrm>
          <a:off x="5630" y="0"/>
          <a:ext cx="1938661" cy="3881437"/>
        </a:xfrm>
        <a:prstGeom prst="roundRect">
          <a:avLst>
            <a:gd name="adj" fmla="val 5000"/>
          </a:avLst>
        </a:prstGeom>
        <a:solidFill>
          <a:schemeClr val="bg1"/>
        </a:solidFill>
        <a:ln>
          <a:solidFill>
            <a:schemeClr val="tx1"/>
          </a:solidFill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hemeClr val="dk1"/>
        </a:lnRef>
        <a:fillRef idx="3">
          <a:schemeClr val="dk1"/>
        </a:fillRef>
        <a:effectRef idx="3">
          <a:schemeClr val="dk1"/>
        </a:effectRef>
        <a:fontRef idx="minor">
          <a:schemeClr val="lt1"/>
        </a:fontRef>
      </dsp:style>
      <dsp:txBody>
        <a:bodyPr spcFirstLastPara="0" vert="horz" wrap="square" lIns="0" tIns="68580" rIns="88900" bIns="0" numCol="1" spcCol="1270" anchor="t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 err="1">
              <a:solidFill>
                <a:sysClr val="windowText" lastClr="000000"/>
              </a:solidFill>
            </a:rPr>
            <a:t>ITargetBlock</a:t>
          </a:r>
          <a:r>
            <a:rPr lang="en-GB" sz="2000" kern="1200" dirty="0">
              <a:solidFill>
                <a:sysClr val="windowText" lastClr="000000"/>
              </a:solidFill>
            </a:rPr>
            <a:t>&lt;T&gt;</a:t>
          </a:r>
        </a:p>
      </dsp:txBody>
      <dsp:txXfrm rot="16200000">
        <a:off x="-1391892" y="1397522"/>
        <a:ext cx="3182778" cy="387732"/>
      </dsp:txXfrm>
    </dsp:sp>
    <dsp:sp modelId="{0E676BBD-0A94-1D43-A3C5-D4CB0CFCB45D}">
      <dsp:nvSpPr>
        <dsp:cNvPr id="0" name=""/>
        <dsp:cNvSpPr/>
      </dsp:nvSpPr>
      <dsp:spPr>
        <a:xfrm>
          <a:off x="572946" y="0"/>
          <a:ext cx="1444303" cy="3881437"/>
        </a:xfrm>
        <a:prstGeom prst="rect">
          <a:avLst/>
        </a:prstGeom>
        <a:noFill/>
        <a:ln w="19050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96012" rIns="0" bIns="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>
              <a:solidFill>
                <a:sysClr val="windowText" lastClr="000000"/>
              </a:solidFill>
            </a:rPr>
            <a:t>Input Buffer</a:t>
          </a:r>
        </a:p>
      </dsp:txBody>
      <dsp:txXfrm>
        <a:off x="572946" y="0"/>
        <a:ext cx="1444303" cy="3881437"/>
      </dsp:txXfrm>
    </dsp:sp>
    <dsp:sp modelId="{A45E0D72-9B29-4349-A168-C0DD70E7256F}">
      <dsp:nvSpPr>
        <dsp:cNvPr id="0" name=""/>
        <dsp:cNvSpPr/>
      </dsp:nvSpPr>
      <dsp:spPr>
        <a:xfrm>
          <a:off x="2171798" y="0"/>
          <a:ext cx="4415683" cy="3881437"/>
        </a:xfrm>
        <a:prstGeom prst="roundRect">
          <a:avLst>
            <a:gd name="adj" fmla="val 5000"/>
          </a:avLst>
        </a:prstGeom>
        <a:gradFill rotWithShape="1">
          <a:gsLst>
            <a:gs pos="0">
              <a:schemeClr val="accent3">
                <a:tint val="96000"/>
                <a:lumMod val="100000"/>
              </a:schemeClr>
            </a:gs>
            <a:gs pos="78000">
              <a:schemeClr val="accent3">
                <a:shade val="94000"/>
                <a:lumMod val="94000"/>
              </a:schemeClr>
            </a:gs>
          </a:gsLst>
          <a:lin ang="5400000" scaled="0"/>
        </a:gradFill>
        <a:ln>
          <a:solidFill>
            <a:schemeClr val="tx1"/>
          </a:solidFill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hemeClr val="accent3"/>
        </a:lnRef>
        <a:fillRef idx="3">
          <a:schemeClr val="accent3"/>
        </a:fillRef>
        <a:effectRef idx="3">
          <a:schemeClr val="accent3"/>
        </a:effectRef>
        <a:fontRef idx="minor">
          <a:schemeClr val="lt1"/>
        </a:fontRef>
      </dsp:style>
      <dsp:txBody>
        <a:bodyPr spcFirstLastPara="0" vert="horz" wrap="square" lIns="0" tIns="68580" rIns="88900" bIns="0" numCol="1" spcCol="1270" anchor="t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 err="1"/>
            <a:t>IDataflowBlock</a:t>
          </a:r>
          <a:endParaRPr lang="en-GB" sz="2000" kern="1200" dirty="0"/>
        </a:p>
      </dsp:txBody>
      <dsp:txXfrm rot="16200000">
        <a:off x="1021977" y="1149820"/>
        <a:ext cx="3182778" cy="883136"/>
      </dsp:txXfrm>
    </dsp:sp>
    <dsp:sp modelId="{4BF15B76-5D09-244F-AE9C-20103BBB5B06}">
      <dsp:nvSpPr>
        <dsp:cNvPr id="0" name=""/>
        <dsp:cNvSpPr/>
      </dsp:nvSpPr>
      <dsp:spPr>
        <a:xfrm rot="5400000">
          <a:off x="1908662" y="2996326"/>
          <a:ext cx="570429" cy="662352"/>
        </a:xfrm>
        <a:prstGeom prst="flowChartExtract">
          <a:avLst/>
        </a:prstGeom>
        <a:gradFill rotWithShape="1">
          <a:gsLst>
            <a:gs pos="0">
              <a:schemeClr val="accent1">
                <a:tint val="96000"/>
                <a:lumMod val="100000"/>
              </a:schemeClr>
            </a:gs>
            <a:gs pos="78000">
              <a:schemeClr val="accent1">
                <a:shade val="94000"/>
                <a:lumMod val="94000"/>
              </a:schemeClr>
            </a:gs>
          </a:gsLst>
          <a:lin ang="5400000" scaled="0"/>
        </a:gradFill>
        <a:ln>
          <a:solidFill>
            <a:schemeClr val="tx1"/>
          </a:solidFill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hemeClr val="accent1"/>
        </a:lnRef>
        <a:fillRef idx="3">
          <a:schemeClr val="accent1"/>
        </a:fillRef>
        <a:effectRef idx="3">
          <a:schemeClr val="accent1"/>
        </a:effectRef>
        <a:fontRef idx="minor">
          <a:schemeClr val="lt1"/>
        </a:fontRef>
      </dsp:style>
    </dsp:sp>
    <dsp:sp modelId="{1C1458E3-84C0-5C4E-88E3-2454F6EEDF2E}">
      <dsp:nvSpPr>
        <dsp:cNvPr id="0" name=""/>
        <dsp:cNvSpPr/>
      </dsp:nvSpPr>
      <dsp:spPr>
        <a:xfrm>
          <a:off x="3054935" y="0"/>
          <a:ext cx="3289684" cy="3881437"/>
        </a:xfrm>
        <a:prstGeom prst="rect">
          <a:avLst/>
        </a:prstGeom>
        <a:noFill/>
        <a:ln w="19050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22885" rIns="0" bIns="0" numCol="1" spcCol="1270" anchor="t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6500" kern="1200" dirty="0"/>
            <a:t>Activity</a:t>
          </a:r>
        </a:p>
      </dsp:txBody>
      <dsp:txXfrm>
        <a:off x="3054935" y="0"/>
        <a:ext cx="3289684" cy="3881437"/>
      </dsp:txXfrm>
    </dsp:sp>
    <dsp:sp modelId="{565DD4F0-EBB2-424E-8ABD-91CE343F0CD5}">
      <dsp:nvSpPr>
        <dsp:cNvPr id="0" name=""/>
        <dsp:cNvSpPr/>
      </dsp:nvSpPr>
      <dsp:spPr>
        <a:xfrm>
          <a:off x="6742031" y="0"/>
          <a:ext cx="1751878" cy="3881437"/>
        </a:xfrm>
        <a:prstGeom prst="roundRect">
          <a:avLst>
            <a:gd name="adj" fmla="val 5000"/>
          </a:avLst>
        </a:prstGeom>
        <a:gradFill rotWithShape="1">
          <a:gsLst>
            <a:gs pos="0">
              <a:schemeClr val="accent5">
                <a:tint val="96000"/>
                <a:lumMod val="100000"/>
              </a:schemeClr>
            </a:gs>
            <a:gs pos="78000">
              <a:schemeClr val="accent5">
                <a:shade val="94000"/>
                <a:lumMod val="94000"/>
              </a:schemeClr>
            </a:gs>
          </a:gsLst>
          <a:lin ang="5400000" scaled="0"/>
        </a:gradFill>
        <a:ln>
          <a:solidFill>
            <a:schemeClr val="tx1"/>
          </a:solidFill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hemeClr val="accent5"/>
        </a:lnRef>
        <a:fillRef idx="3">
          <a:schemeClr val="accent5"/>
        </a:fillRef>
        <a:effectRef idx="3">
          <a:schemeClr val="accent5"/>
        </a:effectRef>
        <a:fontRef idx="minor">
          <a:schemeClr val="lt1"/>
        </a:fontRef>
      </dsp:style>
      <dsp:txBody>
        <a:bodyPr spcFirstLastPara="0" vert="horz" wrap="square" lIns="0" tIns="68580" rIns="88900" bIns="0" numCol="1" spcCol="1270" anchor="t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 err="1"/>
            <a:t>ISourceBlock</a:t>
          </a:r>
          <a:r>
            <a:rPr lang="en-GB" sz="2000" kern="1200" dirty="0"/>
            <a:t>&lt;V&gt;</a:t>
          </a:r>
        </a:p>
      </dsp:txBody>
      <dsp:txXfrm rot="16200000">
        <a:off x="5325829" y="1416201"/>
        <a:ext cx="3182778" cy="350375"/>
      </dsp:txXfrm>
    </dsp:sp>
    <dsp:sp modelId="{AD356F27-17F5-9147-A880-3AE304E23942}">
      <dsp:nvSpPr>
        <dsp:cNvPr id="0" name=""/>
        <dsp:cNvSpPr/>
      </dsp:nvSpPr>
      <dsp:spPr>
        <a:xfrm rot="5400000">
          <a:off x="6478894" y="2996326"/>
          <a:ext cx="570429" cy="662352"/>
        </a:xfrm>
        <a:prstGeom prst="flowChartExtract">
          <a:avLst/>
        </a:prstGeom>
        <a:solidFill>
          <a:schemeClr val="bg1"/>
        </a:solidFill>
        <a:ln>
          <a:solidFill>
            <a:schemeClr val="tx1"/>
          </a:solidFill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hemeClr val="accent6"/>
        </a:lnRef>
        <a:fillRef idx="3">
          <a:schemeClr val="accent6"/>
        </a:fillRef>
        <a:effectRef idx="3">
          <a:schemeClr val="accent6"/>
        </a:effectRef>
        <a:fontRef idx="minor">
          <a:schemeClr val="lt1"/>
        </a:fontRef>
      </dsp:style>
    </dsp:sp>
    <dsp:sp modelId="{348D06E3-EF3B-9648-8EF7-CBFABE1F823E}">
      <dsp:nvSpPr>
        <dsp:cNvPr id="0" name=""/>
        <dsp:cNvSpPr/>
      </dsp:nvSpPr>
      <dsp:spPr>
        <a:xfrm>
          <a:off x="7285532" y="0"/>
          <a:ext cx="1305149" cy="3881437"/>
        </a:xfrm>
        <a:prstGeom prst="rect">
          <a:avLst/>
        </a:prstGeom>
        <a:noFill/>
        <a:ln w="19050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96012" rIns="0" bIns="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/>
            <a:t>Output Buffer</a:t>
          </a:r>
        </a:p>
      </dsp:txBody>
      <dsp:txXfrm>
        <a:off x="7285532" y="0"/>
        <a:ext cx="1305149" cy="388143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476D96-4908-7940-BA2F-F6399800B4C8}">
      <dsp:nvSpPr>
        <dsp:cNvPr id="0" name=""/>
        <dsp:cNvSpPr/>
      </dsp:nvSpPr>
      <dsp:spPr>
        <a:xfrm>
          <a:off x="0" y="0"/>
          <a:ext cx="8596312" cy="1212949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1">
                <a:tint val="96000"/>
                <a:lumMod val="100000"/>
              </a:schemeClr>
            </a:gs>
            <a:gs pos="78000">
              <a:schemeClr val="accent1"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hemeClr val="accent1"/>
        </a:lnRef>
        <a:fillRef idx="3">
          <a:schemeClr val="accent1"/>
        </a:fillRef>
        <a:effectRef idx="3">
          <a:schemeClr val="accent1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b="1" kern="1200" dirty="0"/>
            <a:t>Buffering Blocks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500" kern="1200" dirty="0" err="1">
              <a:latin typeface="Consolas" panose="020B0609020204030204" pitchFamily="49" charset="0"/>
              <a:cs typeface="Consolas" panose="020B0609020204030204" pitchFamily="49" charset="0"/>
            </a:rPr>
            <a:t>BufferBlock</a:t>
          </a:r>
          <a:endParaRPr lang="en-GB" sz="1500" kern="1200" dirty="0">
            <a:latin typeface="Consolas" panose="020B0609020204030204" pitchFamily="49" charset="0"/>
            <a:cs typeface="Consolas" panose="020B0609020204030204" pitchFamily="49" charset="0"/>
          </a:endParaRP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500" kern="1200" dirty="0" err="1">
              <a:latin typeface="Consolas" panose="020B0609020204030204" pitchFamily="49" charset="0"/>
              <a:cs typeface="Consolas" panose="020B0609020204030204" pitchFamily="49" charset="0"/>
            </a:rPr>
            <a:t>BroadcastBlock</a:t>
          </a:r>
          <a:endParaRPr lang="en-GB" sz="1500" kern="1200" dirty="0">
            <a:latin typeface="Consolas" panose="020B0609020204030204" pitchFamily="49" charset="0"/>
            <a:cs typeface="Consolas" panose="020B0609020204030204" pitchFamily="49" charset="0"/>
          </a:endParaRP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500" kern="1200" dirty="0" err="1">
              <a:latin typeface="Consolas" panose="020B0609020204030204" pitchFamily="49" charset="0"/>
              <a:cs typeface="Consolas" panose="020B0609020204030204" pitchFamily="49" charset="0"/>
            </a:rPr>
            <a:t>WriteOnceBlock</a:t>
          </a:r>
          <a:endParaRPr lang="en-GB" sz="1500" kern="1200" dirty="0">
            <a:latin typeface="Consolas" panose="020B0609020204030204" pitchFamily="49" charset="0"/>
            <a:cs typeface="Consolas" panose="020B0609020204030204" pitchFamily="49" charset="0"/>
          </a:endParaRPr>
        </a:p>
      </dsp:txBody>
      <dsp:txXfrm>
        <a:off x="1840557" y="0"/>
        <a:ext cx="6755754" cy="1212949"/>
      </dsp:txXfrm>
    </dsp:sp>
    <dsp:sp modelId="{964517B1-62B9-F14C-A697-5F22D7648E48}">
      <dsp:nvSpPr>
        <dsp:cNvPr id="0" name=""/>
        <dsp:cNvSpPr/>
      </dsp:nvSpPr>
      <dsp:spPr>
        <a:xfrm>
          <a:off x="121294" y="121294"/>
          <a:ext cx="1719262" cy="970359"/>
        </a:xfrm>
        <a:prstGeom prst="roundRect">
          <a:avLst>
            <a:gd name="adj" fmla="val 10000"/>
          </a:avLst>
        </a:prstGeom>
        <a:blipFill dpi="0" rotWithShape="1">
          <a:blip xmlns:r="http://schemas.openxmlformats.org/officeDocument/2006/relationships"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ackgroundRemoval t="10000" b="90000" l="10000" r="90000">
                        <a14:backgroundMark x1="2100" y1="20100" x2="2100" y2="201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21780" r="21780"/>
          </a:stretch>
        </a:blipFill>
        <a:ln w="19050" cap="rnd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</dsp:sp>
    <dsp:sp modelId="{18A24CA5-6C95-4145-A447-0F45D9A1F3E4}">
      <dsp:nvSpPr>
        <dsp:cNvPr id="0" name=""/>
        <dsp:cNvSpPr/>
      </dsp:nvSpPr>
      <dsp:spPr>
        <a:xfrm>
          <a:off x="0" y="1334243"/>
          <a:ext cx="8596312" cy="1212949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3">
                <a:tint val="96000"/>
                <a:lumMod val="100000"/>
              </a:schemeClr>
            </a:gs>
            <a:gs pos="78000">
              <a:schemeClr val="accent3"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hemeClr val="accent3"/>
        </a:lnRef>
        <a:fillRef idx="3">
          <a:schemeClr val="accent3"/>
        </a:fillRef>
        <a:effectRef idx="3">
          <a:schemeClr val="accent3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b="1" kern="1200" dirty="0"/>
            <a:t>Execution Blocks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500" kern="1200" dirty="0" err="1">
              <a:latin typeface="Consolas" panose="020B0609020204030204" pitchFamily="49" charset="0"/>
              <a:cs typeface="Consolas" panose="020B0609020204030204" pitchFamily="49" charset="0"/>
            </a:rPr>
            <a:t>ActionBlock</a:t>
          </a:r>
          <a:endParaRPr lang="en-GB" sz="1500" kern="1200" dirty="0">
            <a:latin typeface="Consolas" panose="020B0609020204030204" pitchFamily="49" charset="0"/>
            <a:cs typeface="Consolas" panose="020B0609020204030204" pitchFamily="49" charset="0"/>
          </a:endParaRP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500" kern="1200" dirty="0" err="1">
              <a:latin typeface="Consolas" panose="020B0609020204030204" pitchFamily="49" charset="0"/>
              <a:cs typeface="Consolas" panose="020B0609020204030204" pitchFamily="49" charset="0"/>
            </a:rPr>
            <a:t>TransformBlock</a:t>
          </a:r>
          <a:endParaRPr lang="en-GB" sz="1500" kern="1200" dirty="0">
            <a:latin typeface="Consolas" panose="020B0609020204030204" pitchFamily="49" charset="0"/>
            <a:cs typeface="Consolas" panose="020B0609020204030204" pitchFamily="49" charset="0"/>
          </a:endParaRP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500" kern="1200" dirty="0" err="1">
              <a:latin typeface="Consolas" panose="020B0609020204030204" pitchFamily="49" charset="0"/>
              <a:cs typeface="Consolas" panose="020B0609020204030204" pitchFamily="49" charset="0"/>
            </a:rPr>
            <a:t>TransformManyBlock</a:t>
          </a:r>
          <a:endParaRPr lang="en-GB" sz="1500" kern="1200" dirty="0">
            <a:latin typeface="Consolas" panose="020B0609020204030204" pitchFamily="49" charset="0"/>
            <a:cs typeface="Consolas" panose="020B0609020204030204" pitchFamily="49" charset="0"/>
          </a:endParaRPr>
        </a:p>
      </dsp:txBody>
      <dsp:txXfrm>
        <a:off x="1840557" y="1334243"/>
        <a:ext cx="6755754" cy="1212949"/>
      </dsp:txXfrm>
    </dsp:sp>
    <dsp:sp modelId="{3DA34EB2-6510-8C44-914B-193DF550B507}">
      <dsp:nvSpPr>
        <dsp:cNvPr id="0" name=""/>
        <dsp:cNvSpPr/>
      </dsp:nvSpPr>
      <dsp:spPr>
        <a:xfrm>
          <a:off x="121294" y="1455538"/>
          <a:ext cx="1719262" cy="970359"/>
        </a:xfrm>
        <a:prstGeom prst="roundRect">
          <a:avLst>
            <a:gd name="adj" fmla="val 10000"/>
          </a:avLst>
        </a:prstGeom>
        <a:blipFill dpi="0" rotWithShape="1">
          <a:blip xmlns:r="http://schemas.openxmlformats.org/officeDocument/2006/relationships"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7670" r="7670"/>
          </a:stretch>
        </a:blipFill>
        <a:ln w="19050" cap="rnd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C5E9E67-515F-F34F-87DD-3595FBDCD2C3}">
      <dsp:nvSpPr>
        <dsp:cNvPr id="0" name=""/>
        <dsp:cNvSpPr/>
      </dsp:nvSpPr>
      <dsp:spPr>
        <a:xfrm>
          <a:off x="0" y="2668487"/>
          <a:ext cx="8596312" cy="1212949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dk1">
                <a:tint val="96000"/>
                <a:lumMod val="100000"/>
              </a:schemeClr>
            </a:gs>
            <a:gs pos="78000">
              <a:schemeClr val="dk1"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hemeClr val="dk1"/>
        </a:lnRef>
        <a:fillRef idx="3">
          <a:schemeClr val="dk1"/>
        </a:fillRef>
        <a:effectRef idx="3">
          <a:schemeClr val="dk1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b="1" kern="1200" dirty="0">
              <a:solidFill>
                <a:schemeClr val="bg1"/>
              </a:solidFill>
            </a:rPr>
            <a:t>Grouping Blocks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500" kern="1200" dirty="0" err="1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rPr>
            <a:t>BatchBlock</a:t>
          </a:r>
          <a:endParaRPr lang="en-GB" sz="1500" kern="1200" dirty="0">
            <a:solidFill>
              <a:schemeClr val="bg1"/>
            </a:solidFill>
            <a:latin typeface="Consolas" panose="020B0609020204030204" pitchFamily="49" charset="0"/>
            <a:cs typeface="Consolas" panose="020B0609020204030204" pitchFamily="49" charset="0"/>
          </a:endParaRP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500" kern="1200" dirty="0" err="1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rPr>
            <a:t>JoinBlock</a:t>
          </a:r>
          <a:endParaRPr lang="en-GB" sz="1500" kern="1200" dirty="0">
            <a:solidFill>
              <a:schemeClr val="bg1"/>
            </a:solidFill>
            <a:latin typeface="Consolas" panose="020B0609020204030204" pitchFamily="49" charset="0"/>
            <a:cs typeface="Consolas" panose="020B0609020204030204" pitchFamily="49" charset="0"/>
          </a:endParaRP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500" kern="1200" dirty="0" err="1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rPr>
            <a:t>BatchedJoinBlock</a:t>
          </a:r>
          <a:endParaRPr lang="en-GB" sz="1500" kern="1200" dirty="0">
            <a:solidFill>
              <a:schemeClr val="bg1"/>
            </a:solidFill>
            <a:latin typeface="Consolas" panose="020B0609020204030204" pitchFamily="49" charset="0"/>
            <a:cs typeface="Consolas" panose="020B0609020204030204" pitchFamily="49" charset="0"/>
          </a:endParaRPr>
        </a:p>
      </dsp:txBody>
      <dsp:txXfrm>
        <a:off x="1840557" y="2668487"/>
        <a:ext cx="6755754" cy="1212949"/>
      </dsp:txXfrm>
    </dsp:sp>
    <dsp:sp modelId="{CB15A3CC-58CC-2B4F-83DB-BA8DCC2FBAF2}">
      <dsp:nvSpPr>
        <dsp:cNvPr id="0" name=""/>
        <dsp:cNvSpPr/>
      </dsp:nvSpPr>
      <dsp:spPr>
        <a:xfrm>
          <a:off x="121294" y="2789782"/>
          <a:ext cx="1719262" cy="970359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9000" b="-9000"/>
          </a:stretch>
        </a:blipFill>
        <a:ln w="19050" cap="rnd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E5C595-DC62-E149-B947-0ECAB2FD60B5}">
      <dsp:nvSpPr>
        <dsp:cNvPr id="0" name=""/>
        <dsp:cNvSpPr/>
      </dsp:nvSpPr>
      <dsp:spPr>
        <a:xfrm>
          <a:off x="7555" y="337742"/>
          <a:ext cx="2258210" cy="1354926"/>
        </a:xfrm>
        <a:prstGeom prst="roundRect">
          <a:avLst>
            <a:gd name="adj" fmla="val 10000"/>
          </a:avLst>
        </a:prstGeom>
        <a:solidFill>
          <a:schemeClr val="lt1"/>
        </a:solidFill>
        <a:ln w="19050" cap="rnd" cmpd="sng" algn="ctr">
          <a:solidFill>
            <a:schemeClr val="dk1"/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300" kern="1200" dirty="0"/>
            <a:t>Generator</a:t>
          </a:r>
        </a:p>
      </dsp:txBody>
      <dsp:txXfrm>
        <a:off x="47239" y="377426"/>
        <a:ext cx="2178842" cy="1275558"/>
      </dsp:txXfrm>
    </dsp:sp>
    <dsp:sp modelId="{456DC022-8A6B-3F4A-B3A1-FAC1286A0CAE}">
      <dsp:nvSpPr>
        <dsp:cNvPr id="0" name=""/>
        <dsp:cNvSpPr/>
      </dsp:nvSpPr>
      <dsp:spPr>
        <a:xfrm>
          <a:off x="2491587" y="735187"/>
          <a:ext cx="478740" cy="560036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solidFill>
            <a:schemeClr val="tx1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500" kern="1200"/>
        </a:p>
      </dsp:txBody>
      <dsp:txXfrm>
        <a:off x="2491587" y="847194"/>
        <a:ext cx="335118" cy="336022"/>
      </dsp:txXfrm>
    </dsp:sp>
    <dsp:sp modelId="{0E24A34C-15FD-D746-904A-91445AECCD3F}">
      <dsp:nvSpPr>
        <dsp:cNvPr id="0" name=""/>
        <dsp:cNvSpPr/>
      </dsp:nvSpPr>
      <dsp:spPr>
        <a:xfrm>
          <a:off x="3169050" y="337742"/>
          <a:ext cx="2258210" cy="1354926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1">
                <a:tint val="96000"/>
                <a:lumMod val="100000"/>
              </a:schemeClr>
            </a:gs>
            <a:gs pos="78000">
              <a:schemeClr val="accent1">
                <a:shade val="94000"/>
                <a:lumMod val="94000"/>
              </a:schemeClr>
            </a:gs>
          </a:gsLst>
          <a:lin ang="5400000" scaled="0"/>
        </a:gradFill>
        <a:ln>
          <a:solidFill>
            <a:schemeClr val="tx1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hemeClr val="accent1"/>
        </a:lnRef>
        <a:fillRef idx="3">
          <a:schemeClr val="accent1"/>
        </a:fillRef>
        <a:effectRef idx="3">
          <a:schemeClr val="accent1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300" kern="1200" dirty="0"/>
            <a:t>Buffer</a:t>
          </a:r>
        </a:p>
      </dsp:txBody>
      <dsp:txXfrm>
        <a:off x="3208734" y="377426"/>
        <a:ext cx="2178842" cy="1275558"/>
      </dsp:txXfrm>
    </dsp:sp>
    <dsp:sp modelId="{AB545044-9B6B-8342-BDED-998CE35EDC31}">
      <dsp:nvSpPr>
        <dsp:cNvPr id="0" name=""/>
        <dsp:cNvSpPr/>
      </dsp:nvSpPr>
      <dsp:spPr>
        <a:xfrm>
          <a:off x="5653082" y="735187"/>
          <a:ext cx="478740" cy="560036"/>
        </a:xfrm>
        <a:prstGeom prst="rightArrow">
          <a:avLst>
            <a:gd name="adj1" fmla="val 60000"/>
            <a:gd name="adj2" fmla="val 50000"/>
          </a:avLst>
        </a:prstGeom>
        <a:solidFill>
          <a:schemeClr val="bg1"/>
        </a:solidFill>
        <a:ln>
          <a:solidFill>
            <a:schemeClr val="tx1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500" kern="1200"/>
        </a:p>
      </dsp:txBody>
      <dsp:txXfrm>
        <a:off x="5653082" y="847194"/>
        <a:ext cx="335118" cy="336022"/>
      </dsp:txXfrm>
    </dsp:sp>
    <dsp:sp modelId="{A606EF0D-9EB6-AB43-BE88-11179444B997}">
      <dsp:nvSpPr>
        <dsp:cNvPr id="0" name=""/>
        <dsp:cNvSpPr/>
      </dsp:nvSpPr>
      <dsp:spPr>
        <a:xfrm>
          <a:off x="6330545" y="337742"/>
          <a:ext cx="2258210" cy="1354926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3">
                <a:tint val="96000"/>
                <a:lumMod val="100000"/>
              </a:schemeClr>
            </a:gs>
            <a:gs pos="78000">
              <a:schemeClr val="accent3">
                <a:shade val="94000"/>
                <a:lumMod val="94000"/>
              </a:schemeClr>
            </a:gs>
          </a:gsLst>
          <a:lin ang="5400000" scaled="0"/>
        </a:gradFill>
        <a:ln>
          <a:solidFill>
            <a:schemeClr val="tx1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hemeClr val="accent3"/>
        </a:lnRef>
        <a:fillRef idx="3">
          <a:schemeClr val="accent3"/>
        </a:fillRef>
        <a:effectRef idx="3">
          <a:schemeClr val="accent3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300" kern="1200" dirty="0"/>
            <a:t>Action</a:t>
          </a:r>
        </a:p>
      </dsp:txBody>
      <dsp:txXfrm>
        <a:off x="6370229" y="377426"/>
        <a:ext cx="2178842" cy="127555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7DA3E3-DE62-7445-9E96-CB05CAABCC95}">
      <dsp:nvSpPr>
        <dsp:cNvPr id="0" name=""/>
        <dsp:cNvSpPr/>
      </dsp:nvSpPr>
      <dsp:spPr>
        <a:xfrm>
          <a:off x="3777" y="1212945"/>
          <a:ext cx="1651683" cy="1455546"/>
        </a:xfrm>
        <a:prstGeom prst="roundRect">
          <a:avLst>
            <a:gd name="adj" fmla="val 10000"/>
          </a:avLst>
        </a:prstGeom>
        <a:solidFill>
          <a:schemeClr val="bg1"/>
        </a:solidFill>
        <a:ln>
          <a:solidFill>
            <a:schemeClr val="tx1"/>
          </a:solidFill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hemeClr val="dk1"/>
        </a:lnRef>
        <a:fillRef idx="3">
          <a:schemeClr val="dk1"/>
        </a:fillRef>
        <a:effectRef idx="3">
          <a:schemeClr val="dk1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solidFill>
                <a:sysClr val="windowText" lastClr="000000"/>
              </a:solidFill>
            </a:rPr>
            <a:t>Generator</a:t>
          </a:r>
        </a:p>
      </dsp:txBody>
      <dsp:txXfrm>
        <a:off x="46408" y="1255576"/>
        <a:ext cx="1566421" cy="1370284"/>
      </dsp:txXfrm>
    </dsp:sp>
    <dsp:sp modelId="{EEF86168-22D9-4A4E-93CC-2F5BF21AAFDF}">
      <dsp:nvSpPr>
        <dsp:cNvPr id="0" name=""/>
        <dsp:cNvSpPr/>
      </dsp:nvSpPr>
      <dsp:spPr>
        <a:xfrm>
          <a:off x="1820630" y="1735909"/>
          <a:ext cx="350157" cy="40961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/>
        </a:solidFill>
        <a:ln>
          <a:solidFill>
            <a:schemeClr val="tx1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>
        <a:off x="1820630" y="1817832"/>
        <a:ext cx="245110" cy="245771"/>
      </dsp:txXfrm>
    </dsp:sp>
    <dsp:sp modelId="{46CAE130-E5CD-5145-BA7A-8B9DF896CADD}">
      <dsp:nvSpPr>
        <dsp:cNvPr id="0" name=""/>
        <dsp:cNvSpPr/>
      </dsp:nvSpPr>
      <dsp:spPr>
        <a:xfrm>
          <a:off x="2316135" y="1212945"/>
          <a:ext cx="1651683" cy="1455546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5">
                <a:tint val="96000"/>
                <a:lumMod val="100000"/>
              </a:schemeClr>
            </a:gs>
            <a:gs pos="78000">
              <a:schemeClr val="accent5">
                <a:shade val="94000"/>
                <a:lumMod val="94000"/>
              </a:schemeClr>
            </a:gs>
          </a:gsLst>
          <a:lin ang="5400000" scaled="0"/>
        </a:gradFill>
        <a:ln>
          <a:solidFill>
            <a:schemeClr val="tx1"/>
          </a:solidFill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hemeClr val="accent5"/>
        </a:lnRef>
        <a:fillRef idx="3">
          <a:schemeClr val="accent5"/>
        </a:fillRef>
        <a:effectRef idx="3">
          <a:schemeClr val="accent5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Get Wikipedia Data </a:t>
          </a:r>
          <a:br>
            <a:rPr lang="en-GB" sz="1800" kern="1200" dirty="0"/>
          </a:br>
          <a:r>
            <a:rPr lang="en-GB" sz="1800" kern="1200" dirty="0"/>
            <a:t>(Transform Block)</a:t>
          </a:r>
        </a:p>
      </dsp:txBody>
      <dsp:txXfrm>
        <a:off x="2358766" y="1255576"/>
        <a:ext cx="1566421" cy="1370284"/>
      </dsp:txXfrm>
    </dsp:sp>
    <dsp:sp modelId="{4F581AFA-EE42-314D-AD11-A2BC0E53EA77}">
      <dsp:nvSpPr>
        <dsp:cNvPr id="0" name=""/>
        <dsp:cNvSpPr/>
      </dsp:nvSpPr>
      <dsp:spPr>
        <a:xfrm>
          <a:off x="4132987" y="1735909"/>
          <a:ext cx="350157" cy="409617"/>
        </a:xfrm>
        <a:prstGeom prst="rightArrow">
          <a:avLst>
            <a:gd name="adj1" fmla="val 60000"/>
            <a:gd name="adj2" fmla="val 50000"/>
          </a:avLst>
        </a:prstGeom>
        <a:solidFill>
          <a:schemeClr val="bg1"/>
        </a:solidFill>
        <a:ln>
          <a:solidFill>
            <a:schemeClr val="tx1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>
        <a:off x="4132987" y="1817832"/>
        <a:ext cx="245110" cy="245771"/>
      </dsp:txXfrm>
    </dsp:sp>
    <dsp:sp modelId="{36508FDC-C0C1-A745-B5A3-7E3268A65CE0}">
      <dsp:nvSpPr>
        <dsp:cNvPr id="0" name=""/>
        <dsp:cNvSpPr/>
      </dsp:nvSpPr>
      <dsp:spPr>
        <a:xfrm>
          <a:off x="4628492" y="1212945"/>
          <a:ext cx="1651683" cy="1455546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6">
                <a:tint val="96000"/>
                <a:lumMod val="100000"/>
              </a:schemeClr>
            </a:gs>
            <a:gs pos="78000">
              <a:schemeClr val="accent6">
                <a:shade val="94000"/>
                <a:lumMod val="94000"/>
              </a:schemeClr>
            </a:gs>
          </a:gsLst>
          <a:lin ang="5400000" scaled="0"/>
        </a:gradFill>
        <a:ln>
          <a:solidFill>
            <a:schemeClr val="tx1"/>
          </a:solidFill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hemeClr val="accent6"/>
        </a:lnRef>
        <a:fillRef idx="3">
          <a:schemeClr val="accent6"/>
        </a:fillRef>
        <a:effectRef idx="3">
          <a:schemeClr val="accent6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Summarise</a:t>
          </a:r>
          <a:br>
            <a:rPr lang="en-GB" sz="1800" kern="1200" dirty="0"/>
          </a:br>
          <a:r>
            <a:rPr lang="en-GB" sz="1800" kern="1200" dirty="0"/>
            <a:t>(Custom Block)</a:t>
          </a:r>
        </a:p>
      </dsp:txBody>
      <dsp:txXfrm>
        <a:off x="4671123" y="1255576"/>
        <a:ext cx="1566421" cy="1370284"/>
      </dsp:txXfrm>
    </dsp:sp>
    <dsp:sp modelId="{8EC7C567-206E-494C-B307-55D1B134170A}">
      <dsp:nvSpPr>
        <dsp:cNvPr id="0" name=""/>
        <dsp:cNvSpPr/>
      </dsp:nvSpPr>
      <dsp:spPr>
        <a:xfrm>
          <a:off x="6445345" y="1735909"/>
          <a:ext cx="350157" cy="409617"/>
        </a:xfrm>
        <a:prstGeom prst="rightArrow">
          <a:avLst>
            <a:gd name="adj1" fmla="val 60000"/>
            <a:gd name="adj2" fmla="val 50000"/>
          </a:avLst>
        </a:prstGeom>
        <a:solidFill>
          <a:schemeClr val="bg1"/>
        </a:solidFill>
        <a:ln>
          <a:solidFill>
            <a:schemeClr val="tx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>
        <a:off x="6445345" y="1817832"/>
        <a:ext cx="245110" cy="245771"/>
      </dsp:txXfrm>
    </dsp:sp>
    <dsp:sp modelId="{2F4356A6-2984-CE49-9B47-2CB3B99C6D4F}">
      <dsp:nvSpPr>
        <dsp:cNvPr id="0" name=""/>
        <dsp:cNvSpPr/>
      </dsp:nvSpPr>
      <dsp:spPr>
        <a:xfrm>
          <a:off x="6940850" y="1212945"/>
          <a:ext cx="1651683" cy="1455546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3">
                <a:tint val="96000"/>
                <a:lumMod val="100000"/>
              </a:schemeClr>
            </a:gs>
            <a:gs pos="78000">
              <a:schemeClr val="accent3">
                <a:shade val="94000"/>
                <a:lumMod val="94000"/>
              </a:schemeClr>
            </a:gs>
          </a:gsLst>
          <a:lin ang="5400000" scaled="0"/>
        </a:gradFill>
        <a:ln>
          <a:solidFill>
            <a:schemeClr val="tx1"/>
          </a:solidFill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hemeClr val="accent3"/>
        </a:lnRef>
        <a:fillRef idx="3">
          <a:schemeClr val="accent3"/>
        </a:fillRef>
        <a:effectRef idx="3">
          <a:schemeClr val="accent3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Display</a:t>
          </a:r>
          <a:br>
            <a:rPr lang="en-GB" sz="1800" kern="1200" dirty="0"/>
          </a:br>
          <a:r>
            <a:rPr lang="en-GB" sz="1800" kern="1200" dirty="0"/>
            <a:t>(</a:t>
          </a:r>
          <a:r>
            <a:rPr lang="en-GB" sz="1800" kern="1200" dirty="0" err="1"/>
            <a:t>ActionBlock</a:t>
          </a:r>
          <a:r>
            <a:rPr lang="en-GB" sz="1800" kern="1200" dirty="0"/>
            <a:t>)</a:t>
          </a:r>
        </a:p>
      </dsp:txBody>
      <dsp:txXfrm>
        <a:off x="6983481" y="1255576"/>
        <a:ext cx="1566421" cy="137028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7">
  <dgm:title val=""/>
  <dgm:desc val=""/>
  <dgm:catLst>
    <dgm:cat type="process" pri="21000"/>
    <dgm:cat type="lis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ch" forName="hSp" refType="w" refFor="ch" refForName="compositeNode" fact="-0.035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-0.08"/>
      <dgm:constr type="primFontSz" for="des" forName="parentNode" op="equ"/>
      <dgm:constr type="primFontSz" for="des" forName="childNode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hoose name="Name5">
          <dgm:if name="Name6" func="var" arg="dir" op="equ" val="norm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l" for="ch" forName="bgRect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l" for="ch" forName="parentNode"/>
              <dgm:constr type="r" for="ch" forName="childNode" refType="r" refFor="ch" refForName="bgRect" fact="0.945"/>
              <dgm:constr type="h" for="ch" forName="childNode" refType="h" refFor="ch" refForName="bgRect" op="equ"/>
              <dgm:constr type="t" for="ch" forName="childNode"/>
              <dgm:constr type="l" for="ch" forName="childNode" refType="r" refFor="ch" refForName="parentNode"/>
            </dgm:constrLst>
          </dgm:if>
          <dgm:else name="Name7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r" for="ch" forName="bgRect" refType="w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r" for="ch" forName="parentNode" refType="w"/>
              <dgm:constr type="h" for="ch" forName="childNode" refType="h" refFor="ch" refForName="bgRect"/>
              <dgm:constr type="t" for="ch" forName="childNode"/>
              <dgm:constr type="r" for="ch" forName="childNode" refType="l" refFor="ch" refForName="parentNode"/>
              <dgm:constr type="l" for="ch" forName="childNode" refType="w" refFor="ch" refForName="bgRect" fact="0.055"/>
            </dgm:constrLst>
          </dgm:else>
        </dgm:choose>
        <dgm:ruleLst>
          <dgm:rule type="w" for="ch" forName="childNode" val="NaN" fact="NaN" max="30"/>
        </dgm:ruleLst>
        <dgm:layoutNode name="bgRect" styleLbl="node1">
          <dgm:alg type="sp"/>
          <dgm:shape xmlns:r="http://schemas.openxmlformats.org/officeDocument/2006/relationships" type="roundRect" r:blip="" zOrderOff="-1">
            <dgm:adjLst>
              <dgm:adj idx="1" val="0.05"/>
            </dgm:adjLst>
          </dgm:shape>
          <dgm:presOf axis="self"/>
          <dgm:constrLst/>
          <dgm:ruleLst/>
        </dgm:layoutNode>
        <dgm:layoutNode name="parentNode" styleLbl="node1">
          <dgm:varLst>
            <dgm:chMax val="0"/>
            <dgm:bulletEnabled val="1"/>
          </dgm:varLst>
          <dgm:presOf axis="self"/>
          <dgm:choose name="Name8">
            <dgm:if name="Name9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 hideGeom="1">
                <dgm:adjLst/>
              </dgm:shape>
              <dgm:constrLst>
                <dgm:constr type="primFontSz" val="65"/>
                <dgm:constr type="lMarg"/>
                <dgm:constr type="rMarg" refType="primFontSz" fact="0.35"/>
                <dgm:constr type="tMarg" refType="primFontSz" fact="0.27"/>
                <dgm:constr type="bMarg"/>
              </dgm:constrLst>
            </dgm:if>
            <dgm:else name="Name10">
              <dgm:alg type="tx">
                <dgm:param type="autoTxRot" val="grav"/>
                <dgm:param type="txAnchorVert" val="t"/>
                <dgm:param type="parTxLTRAlign" val="l"/>
                <dgm:param type="parTxRTLAlign" val="l"/>
              </dgm:alg>
              <dgm:shape xmlns:r="http://schemas.openxmlformats.org/officeDocument/2006/relationships" rot="90" type="rect" r:blip="" hideGeom="1">
                <dgm:adjLst/>
              </dgm:shape>
              <dgm:constrLst>
                <dgm:constr type="primFontSz" val="65"/>
                <dgm:constr type="lMarg" refType="primFontSz" fact="0.35"/>
                <dgm:constr type="rMarg"/>
                <dgm:constr type="tMarg" refType="primFontSz" fact="0.27"/>
                <dgm:constr type="bMarg"/>
              </dgm:constrLst>
            </dgm:else>
          </dgm:choose>
          <dgm:ruleLst>
            <dgm:rule type="primFontSz" val="5" fact="NaN" max="NaN"/>
          </dgm:ruleLst>
        </dgm:layoutNode>
        <dgm:choose name="Name11">
          <dgm:if name="Name12" axis="ch" ptType="node" func="cnt" op="gte" val="1">
            <dgm:layoutNode name="childNode" styleLbl="node1" moveWith="bgRect">
              <dgm:varLst>
                <dgm:bulletEnabled val="1"/>
              </dgm:varLst>
              <dgm:alg type="tx">
                <dgm:param type="parTxLTRAlign" val="l"/>
                <dgm:param type="parTxRTLAlign" val="r"/>
                <dgm:param type="txAnchorVert" val="t"/>
              </dgm:alg>
              <dgm:shape xmlns:r="http://schemas.openxmlformats.org/officeDocument/2006/relationships" type="rect" r:blip="" hideGeom="1">
                <dgm:adjLst/>
              </dgm:shape>
              <dgm:presOf axis="des" ptType="node"/>
              <dgm:constrLst>
                <dgm:constr type="primFontSz" val="65"/>
                <dgm:constr type="lMarg"/>
                <dgm:constr type="bMarg"/>
                <dgm:constr type="tMarg" refType="primFontSz" fact="0.27"/>
                <dgm:constr type="rMarg"/>
              </dgm:constrLst>
              <dgm:ruleLst>
                <dgm:rule type="prim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h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vProcSp" moveWith="bgRec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vSp1" refType="w"/>
            <dgm:constr type="w" for="ch" forName="simulatedConn" refType="w"/>
            <dgm:constr type="w" for="ch" forName="vSp2" refType="w"/>
          </dgm:constrLst>
          <dgm:ruleLst/>
          <dgm:layoutNode name="vSp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imulatedConn" styleLbl="solidFgAcc1">
            <dgm:alg type="sp"/>
            <dgm:choose name="Name15">
              <dgm:if name="Name16" func="var" arg="dir" op="equ" val="norm">
                <dgm:shape xmlns:r="http://schemas.openxmlformats.org/officeDocument/2006/relationships" rot="90" type="flowChartExtract" r:blip="">
                  <dgm:adjLst/>
                </dgm:shape>
              </dgm:if>
              <dgm:else name="Name17">
                <dgm:shape xmlns:r="http://schemas.openxmlformats.org/officeDocument/2006/relationships" rot="-90" type="flowChartExtract" r:blip="">
                  <dgm:adjLst/>
                </dgm:shape>
              </dgm:else>
            </dgm:choose>
            <dgm:presOf/>
            <dgm:constrLst/>
            <dgm:ruleLst/>
          </dgm:layoutNode>
          <dgm:layoutNode name="vSp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E47694-8999-3548-9F4D-1B06B22B82CD}" type="datetimeFigureOut">
              <a:rPr lang="en-US" smtClean="0"/>
              <a:t>10/8/19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EA5566-AE5F-4F47-9327-8F0A9BCBFF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4328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4ECDC7-9AA7-6E4E-A211-1F0CE580590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0045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10/8/19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10/8/19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10/8/19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10/8/19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10/8/19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10/8/19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10/8/19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10/8/19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twitter.com/rammesses" TargetMode="External"/><Relationship Id="rId5" Type="http://schemas.openxmlformats.org/officeDocument/2006/relationships/hyperlink" Target="mailto:joel@Hammond-turner.org.uk" TargetMode="External"/><Relationship Id="rId4" Type="http://schemas.openxmlformats.org/officeDocument/2006/relationships/hyperlink" Target="https://www.hammond-turner.org.uk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dotnet/api/system.threading.tasks.dataflow.broadcastblock-1" TargetMode="External"/><Relationship Id="rId2" Type="http://schemas.openxmlformats.org/officeDocument/2006/relationships/hyperlink" Target="https://docs.microsoft.com/en-us/dotnet/api/system.threading.tasks.dataflow.bufferblock-1" TargetMode="Externa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6.png"/><Relationship Id="rId4" Type="http://schemas.openxmlformats.org/officeDocument/2006/relationships/hyperlink" Target="https://docs.microsoft.com/en-us/dotnet/api/system.threading.tasks.dataflow.writeonceblock-1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dotnet/api/system.threading.tasks.dataflow.transformblock-2" TargetMode="External"/><Relationship Id="rId2" Type="http://schemas.openxmlformats.org/officeDocument/2006/relationships/hyperlink" Target="https://docs.microsoft.com/en-us/dotnet/api/system.threading.tasks.dataflow.actionblock-1" TargetMode="Externa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7.png"/><Relationship Id="rId4" Type="http://schemas.openxmlformats.org/officeDocument/2006/relationships/hyperlink" Target="https://docs.microsoft.com/en-us/dotnet/api/system.threading.tasks.dataflow.transformmanyblock-2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dotnet/api/system.threading.tasks.dataflow.joinblock-2" TargetMode="External"/><Relationship Id="rId2" Type="http://schemas.openxmlformats.org/officeDocument/2006/relationships/hyperlink" Target="https://docs.microsoft.com/en-us/dotnet/api/system.threading.tasks.dataflow.batchblock-1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g"/><Relationship Id="rId4" Type="http://schemas.openxmlformats.org/officeDocument/2006/relationships/hyperlink" Target="https://docs.microsoft.com/en-us/dotnet/api/system.threading.tasks.dataflow.batchedjoinblock-2" TargetMode="Externa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.xml"/><Relationship Id="rId3" Type="http://schemas.openxmlformats.org/officeDocument/2006/relationships/image" Target="../media/image10.png"/><Relationship Id="rId7" Type="http://schemas.openxmlformats.org/officeDocument/2006/relationships/diagramQuickStyle" Target="../diagrams/quickStyle3.xml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3.xml"/><Relationship Id="rId5" Type="http://schemas.openxmlformats.org/officeDocument/2006/relationships/diagramData" Target="../diagrams/data3.xml"/><Relationship Id="rId4" Type="http://schemas.microsoft.com/office/2007/relationships/hdphoto" Target="../media/hdphoto3.wdp"/><Relationship Id="rId9" Type="http://schemas.microsoft.com/office/2007/relationships/diagramDrawing" Target="../diagrams/drawing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rammesses" TargetMode="External"/><Relationship Id="rId2" Type="http://schemas.openxmlformats.org/officeDocument/2006/relationships/hyperlink" Target="mailto:joel@hammond-turner.org.uk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tiff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4" Type="http://schemas.microsoft.com/office/2007/relationships/hdphoto" Target="../media/hdphoto4.wdp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rammesses" TargetMode="External"/><Relationship Id="rId7" Type="http://schemas.openxmlformats.org/officeDocument/2006/relationships/hyperlink" Target="https://bit.ly/TPLDataflow-Deck" TargetMode="External"/><Relationship Id="rId2" Type="http://schemas.openxmlformats.org/officeDocument/2006/relationships/hyperlink" Target="mailto:joel@hammond-turner.org.uk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bit.ly/TPLDataflow-Repo" TargetMode="External"/><Relationship Id="rId5" Type="http://schemas.openxmlformats.org/officeDocument/2006/relationships/image" Target="../media/image3.tiff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6BD5A3-B0F2-4589-84E7-6E19F126A3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3841" y="1200150"/>
            <a:ext cx="2949178" cy="1028700"/>
          </a:xfrm>
        </p:spPr>
        <p:txBody>
          <a:bodyPr>
            <a:noAutofit/>
          </a:bodyPr>
          <a:lstStyle/>
          <a:p>
            <a:r>
              <a:rPr lang="en-GB" sz="3200" b="1" dirty="0"/>
              <a:t>TPL Dataflow</a:t>
            </a:r>
            <a:br>
              <a:rPr lang="en-GB" dirty="0"/>
            </a:br>
            <a:r>
              <a:rPr lang="en-GB" sz="1200" dirty="0"/>
              <a:t>The best little async library you’ve never heard of…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C15767-DBC4-4914-AE30-A39E70E6D7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1391" y="1603774"/>
            <a:ext cx="4110981" cy="3649265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GB" dirty="0"/>
              <a:t>From the docs:</a:t>
            </a:r>
          </a:p>
          <a:p>
            <a:pPr marL="400050" lvl="1" indent="0">
              <a:buNone/>
            </a:pPr>
            <a:r>
              <a:rPr lang="en-GB" dirty="0"/>
              <a:t>The Task Parallel Library (TPL) provides dataflow components to help increase the robustness of concurrency-enabled applications. </a:t>
            </a:r>
          </a:p>
          <a:p>
            <a:pPr marL="0" indent="0">
              <a:buNone/>
            </a:pPr>
            <a:r>
              <a:rPr lang="en-GB" dirty="0"/>
              <a:t>What it actually does is give you the tools to create in-process async pipelines in a simple, structured manner.</a:t>
            </a:r>
          </a:p>
          <a:p>
            <a:pPr marL="0" indent="0">
              <a:buNone/>
            </a:pPr>
            <a:r>
              <a:rPr lang="en-GB" dirty="0"/>
              <a:t>And I'm betting that like me (until recently), this is a library you'll never even have heard of.</a:t>
            </a:r>
          </a:p>
          <a:p>
            <a:pPr marL="0" indent="0">
              <a:buNone/>
            </a:pPr>
            <a:r>
              <a:rPr lang="en-GB" dirty="0"/>
              <a:t>I'll cover the basics - Sources, Targets and Blocks - and how to link them together into useful **asynchronous** and **parallel** pipelines within your programs. </a:t>
            </a:r>
          </a:p>
          <a:p>
            <a:pPr marL="0" indent="0">
              <a:buNone/>
            </a:pPr>
            <a:r>
              <a:rPr lang="en-GB" dirty="0"/>
              <a:t>We'll handle error conditions, cancellation and how to control the degree of parallelism - with samples that give you a bit more than "Hello World".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49355BF-9D40-40C1-AE53-5A49985FFF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2828326" y="2434510"/>
            <a:ext cx="1283500" cy="1785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7B8AF8D-B063-402A-AC2F-4E9D0E007B3B}"/>
              </a:ext>
            </a:extLst>
          </p:cNvPr>
          <p:cNvSpPr txBox="1"/>
          <p:nvPr/>
        </p:nvSpPr>
        <p:spPr>
          <a:xfrm rot="10800000" flipV="1">
            <a:off x="2049516" y="4612531"/>
            <a:ext cx="30732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W: </a:t>
            </a:r>
            <a:r>
              <a:rPr lang="en-GB" sz="1200" dirty="0">
                <a:hlinkClick r:id="rId4"/>
              </a:rPr>
              <a:t>https://www.hammond-turner.org.uk</a:t>
            </a:r>
            <a:endParaRPr lang="en-GB" sz="1200" dirty="0"/>
          </a:p>
          <a:p>
            <a:r>
              <a:rPr lang="en-GB" sz="1200" dirty="0"/>
              <a:t>E:  </a:t>
            </a:r>
            <a:r>
              <a:rPr lang="en-GB" sz="1200" dirty="0">
                <a:hlinkClick r:id="rId5"/>
              </a:rPr>
              <a:t>joel@Hammond-turner.org.uk</a:t>
            </a:r>
            <a:endParaRPr lang="en-GB" sz="1200" dirty="0"/>
          </a:p>
          <a:p>
            <a:r>
              <a:rPr lang="en-GB" sz="1200" dirty="0"/>
              <a:t>T:  </a:t>
            </a:r>
            <a:r>
              <a:rPr lang="en-GB" sz="1200" dirty="0">
                <a:hlinkClick r:id="rId6"/>
              </a:rPr>
              <a:t>@</a:t>
            </a:r>
            <a:r>
              <a:rPr lang="en-GB" sz="1200" dirty="0" err="1">
                <a:hlinkClick r:id="rId6"/>
              </a:rPr>
              <a:t>Rammesses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658896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9C7F54-20A1-A94A-B069-F7C5F6232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in the box?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D8E6F385-B9CC-EA4F-A7E1-D3170A12DC5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31591399"/>
              </p:ext>
            </p:extLst>
          </p:nvPr>
        </p:nvGraphicFramePr>
        <p:xfrm>
          <a:off x="677863" y="2160588"/>
          <a:ext cx="8596312" cy="38814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42218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A68019-A94D-A140-8BA5-4DC30A74E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Buffering Blocks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849AA1-4FA3-2D45-9B80-D684438961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000" dirty="0"/>
              <a:t>Buffering blocks </a:t>
            </a:r>
            <a:r>
              <a:rPr lang="en-GB" sz="2000" b="1" u="sng" dirty="0"/>
              <a:t>hold data</a:t>
            </a:r>
            <a:r>
              <a:rPr lang="en-GB" sz="2000" dirty="0"/>
              <a:t> for use by data consumers. </a:t>
            </a:r>
          </a:p>
          <a:p>
            <a:pPr marL="0" indent="0">
              <a:buNone/>
            </a:pPr>
            <a:r>
              <a:rPr lang="en-GB" sz="2000" dirty="0"/>
              <a:t> </a:t>
            </a:r>
          </a:p>
          <a:p>
            <a:r>
              <a:rPr lang="en-GB" sz="2000" dirty="0">
                <a:hlinkClick r:id="rId2"/>
              </a:rPr>
              <a:t>BufferBlock&lt;T&gt;</a:t>
            </a:r>
            <a:r>
              <a:rPr lang="en-GB" sz="2000" dirty="0"/>
              <a:t> </a:t>
            </a:r>
            <a:br>
              <a:rPr lang="en-GB" sz="2000" dirty="0"/>
            </a:br>
            <a:r>
              <a:rPr lang="en-GB" sz="2000" dirty="0"/>
              <a:t>- FIFO Queue</a:t>
            </a:r>
            <a:br>
              <a:rPr lang="en-GB" sz="2000" dirty="0"/>
            </a:br>
            <a:endParaRPr lang="en-GB" sz="2000" dirty="0"/>
          </a:p>
          <a:p>
            <a:r>
              <a:rPr lang="en-GB" sz="2000" dirty="0">
                <a:hlinkClick r:id="rId3"/>
              </a:rPr>
              <a:t>BroadcastBlock&lt;T&gt;</a:t>
            </a:r>
            <a:r>
              <a:rPr lang="en-GB" sz="2000" dirty="0"/>
              <a:t> </a:t>
            </a:r>
            <a:br>
              <a:rPr lang="en-GB" sz="2000" dirty="0"/>
            </a:br>
            <a:r>
              <a:rPr lang="en-GB" sz="2000" dirty="0"/>
              <a:t>- Capture &amp; replay latest value posted </a:t>
            </a:r>
            <a:br>
              <a:rPr lang="en-GB" sz="2000" dirty="0"/>
            </a:br>
            <a:endParaRPr lang="en-GB" sz="2000" dirty="0"/>
          </a:p>
          <a:p>
            <a:r>
              <a:rPr lang="en-GB" sz="2000" dirty="0">
                <a:hlinkClick r:id="rId4"/>
              </a:rPr>
              <a:t>WriteOnceBlock&lt;T&gt;</a:t>
            </a:r>
            <a:r>
              <a:rPr lang="en-GB" sz="2000" dirty="0"/>
              <a:t> </a:t>
            </a:r>
            <a:br>
              <a:rPr lang="en-GB" sz="2000" dirty="0"/>
            </a:br>
            <a:r>
              <a:rPr lang="en-GB" sz="2000" dirty="0"/>
              <a:t>- Capture &amp; replay a single constant value</a:t>
            </a:r>
          </a:p>
          <a:p>
            <a:endParaRPr lang="en-US" sz="2000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E66B19D-C689-AC42-BB9A-E47450F15C78}"/>
              </a:ext>
            </a:extLst>
          </p:cNvPr>
          <p:cNvSpPr/>
          <p:nvPr/>
        </p:nvSpPr>
        <p:spPr>
          <a:xfrm>
            <a:off x="8014721" y="0"/>
            <a:ext cx="3499945" cy="5517931"/>
          </a:xfrm>
          <a:prstGeom prst="roundRect">
            <a:avLst>
              <a:gd name="adj" fmla="val 10000"/>
            </a:avLst>
          </a:prstGeom>
          <a:blipFill dpi="0"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backgroundMark x1="2100" y1="20100" x2="2100" y2="201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28622" r="-29034"/>
            </a:stretch>
          </a:blip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3284735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A68019-A94D-A140-8BA5-4DC30A74E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Execution Blocks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849AA1-4FA3-2D45-9B80-D684438961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Execution blocks call a user-provided delegate</a:t>
            </a:r>
            <a:br>
              <a:rPr lang="en-GB" dirty="0"/>
            </a:br>
            <a:r>
              <a:rPr lang="en-GB" dirty="0"/>
              <a:t>for each piece of received data.</a:t>
            </a:r>
          </a:p>
          <a:p>
            <a:endParaRPr lang="en-GB" dirty="0"/>
          </a:p>
          <a:p>
            <a:r>
              <a:rPr lang="en-GB" dirty="0">
                <a:hlinkClick r:id="rId2"/>
              </a:rPr>
              <a:t>ActionBlock&lt;TInput&gt;</a:t>
            </a:r>
            <a:r>
              <a:rPr lang="en-GB" dirty="0"/>
              <a:t> </a:t>
            </a:r>
            <a:br>
              <a:rPr lang="en-GB" dirty="0"/>
            </a:br>
            <a:r>
              <a:rPr lang="en-GB" dirty="0"/>
              <a:t>- Do work</a:t>
            </a:r>
            <a:br>
              <a:rPr lang="en-GB" dirty="0"/>
            </a:br>
            <a:endParaRPr lang="en-GB" dirty="0"/>
          </a:p>
          <a:p>
            <a:r>
              <a:rPr lang="en-GB" dirty="0">
                <a:hlinkClick r:id="rId3"/>
              </a:rPr>
              <a:t>TransformBlock&lt;TInput,TOutput&gt;</a:t>
            </a:r>
            <a:r>
              <a:rPr lang="en-GB" dirty="0"/>
              <a:t> </a:t>
            </a:r>
            <a:br>
              <a:rPr lang="en-GB" dirty="0"/>
            </a:br>
            <a:r>
              <a:rPr lang="en-GB" dirty="0"/>
              <a:t>- Do work on a thing &amp; return another thing</a:t>
            </a:r>
            <a:br>
              <a:rPr lang="en-GB" dirty="0"/>
            </a:br>
            <a:endParaRPr lang="en-GB" dirty="0"/>
          </a:p>
          <a:p>
            <a:r>
              <a:rPr lang="en-GB" dirty="0">
                <a:hlinkClick r:id="rId4"/>
              </a:rPr>
              <a:t>TransformManyBlock&lt;TInput,TOutput&gt;</a:t>
            </a:r>
            <a:r>
              <a:rPr lang="en-GB" dirty="0"/>
              <a:t> </a:t>
            </a:r>
            <a:br>
              <a:rPr lang="en-GB" dirty="0"/>
            </a:br>
            <a:r>
              <a:rPr lang="en-GB" dirty="0"/>
              <a:t>- Do work on a thing &amp; return zero or many other things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1368BDD3-C8CF-A841-A5DB-CE8B2DDDCCBF}"/>
              </a:ext>
            </a:extLst>
          </p:cNvPr>
          <p:cNvSpPr/>
          <p:nvPr/>
        </p:nvSpPr>
        <p:spPr>
          <a:xfrm>
            <a:off x="4956209" y="816638"/>
            <a:ext cx="6558457" cy="4851997"/>
          </a:xfrm>
          <a:prstGeom prst="roundRect">
            <a:avLst>
              <a:gd name="adj" fmla="val 10000"/>
            </a:avLst>
          </a:prstGeom>
          <a:blipFill dpi="0"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7313" r="-3657"/>
            </a:stretch>
          </a:blipFill>
          <a:ln>
            <a:noFill/>
          </a:ln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3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3183899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A68019-A94D-A140-8BA5-4DC30A74E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Grouping Blocks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849AA1-4FA3-2D45-9B80-D684438961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Grouping blocks combine data from one or </a:t>
            </a:r>
            <a:br>
              <a:rPr lang="en-GB" dirty="0"/>
            </a:br>
            <a:r>
              <a:rPr lang="en-GB" dirty="0"/>
              <a:t>more sources and under various constraints. </a:t>
            </a:r>
          </a:p>
          <a:p>
            <a:endParaRPr lang="en-GB" dirty="0">
              <a:hlinkClick r:id="rId2"/>
            </a:endParaRPr>
          </a:p>
          <a:p>
            <a:r>
              <a:rPr lang="en-GB" dirty="0">
                <a:hlinkClick r:id="rId2"/>
              </a:rPr>
              <a:t>BatchBlock&lt;T&gt;</a:t>
            </a:r>
            <a:r>
              <a:rPr lang="en-GB" dirty="0"/>
              <a:t> </a:t>
            </a:r>
            <a:br>
              <a:rPr lang="en-GB" dirty="0"/>
            </a:br>
            <a:r>
              <a:rPr lang="en-GB" dirty="0"/>
              <a:t>- Buffer input and output as batches</a:t>
            </a:r>
            <a:br>
              <a:rPr lang="en-GB" dirty="0"/>
            </a:br>
            <a:endParaRPr lang="en-GB" dirty="0"/>
          </a:p>
          <a:p>
            <a:r>
              <a:rPr lang="en-GB" dirty="0">
                <a:hlinkClick r:id="rId3"/>
              </a:rPr>
              <a:t>JoinBlock&lt;T1,T2&gt;</a:t>
            </a:r>
            <a:r>
              <a:rPr lang="en-GB" dirty="0"/>
              <a:t> </a:t>
            </a:r>
            <a:br>
              <a:rPr lang="en-GB" dirty="0"/>
            </a:br>
            <a:r>
              <a:rPr lang="en-GB" dirty="0"/>
              <a:t>- Merge 2 (or 3) streams and output a stream of tuples</a:t>
            </a:r>
            <a:br>
              <a:rPr lang="en-GB" dirty="0"/>
            </a:br>
            <a:endParaRPr lang="en-GB" dirty="0"/>
          </a:p>
          <a:p>
            <a:r>
              <a:rPr lang="en-GB" dirty="0">
                <a:hlinkClick r:id="rId4"/>
              </a:rPr>
              <a:t>BatchedJoinBlock&lt;T1,T2&gt;</a:t>
            </a:r>
            <a:r>
              <a:rPr lang="en-GB" dirty="0"/>
              <a:t> </a:t>
            </a:r>
            <a:br>
              <a:rPr lang="en-GB" dirty="0"/>
            </a:br>
            <a:r>
              <a:rPr lang="en-GB" dirty="0"/>
              <a:t>- Merge 2 (or 3) streams and output a stream of batches of tuples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DA99125-F2CE-6B49-B3FD-CCED123E1063}"/>
              </a:ext>
            </a:extLst>
          </p:cNvPr>
          <p:cNvSpPr/>
          <p:nvPr/>
        </p:nvSpPr>
        <p:spPr>
          <a:xfrm>
            <a:off x="5797708" y="609600"/>
            <a:ext cx="5716958" cy="3226676"/>
          </a:xfrm>
          <a:prstGeom prst="roundRect">
            <a:avLst>
              <a:gd name="adj" fmla="val 10000"/>
            </a:avLst>
          </a:prstGeo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9000" b="-9000"/>
            </a:stretch>
          </a:blipFill>
          <a:ln>
            <a:noFill/>
          </a:ln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3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1162989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204C8E9-EBA5-6D4D-9F7B-B604586FE2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950" y="1346200"/>
            <a:ext cx="4866784" cy="53504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4D02115-7053-3C45-B478-852DDBD3111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4182" y="1341432"/>
            <a:ext cx="4866784" cy="535044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11EB46E-FEEA-6F44-AADE-86118FD3F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First TPL Dataflow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04E5582-A830-F244-BF94-8A5EE679630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08779680"/>
              </p:ext>
            </p:extLst>
          </p:nvPr>
        </p:nvGraphicFramePr>
        <p:xfrm>
          <a:off x="677863" y="2160589"/>
          <a:ext cx="8596312" cy="20304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0E85B93E-AAEC-0244-A046-5C970240E7C8}"/>
              </a:ext>
            </a:extLst>
          </p:cNvPr>
          <p:cNvSpPr/>
          <p:nvPr/>
        </p:nvSpPr>
        <p:spPr>
          <a:xfrm rot="20682144">
            <a:off x="4117659" y="3727137"/>
            <a:ext cx="4464684" cy="212365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66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SHOW ME</a:t>
            </a:r>
            <a:br>
              <a:rPr lang="en-GB" sz="66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en-GB" sz="66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THE CODE!</a:t>
            </a:r>
          </a:p>
        </p:txBody>
      </p:sp>
    </p:spTree>
    <p:extLst>
      <p:ext uri="{BB962C8B-B14F-4D97-AF65-F5344CB8AC3E}">
        <p14:creationId xmlns:p14="http://schemas.microsoft.com/office/powerpoint/2010/main" val="4017326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D4D1E-D240-2048-9EC5-C7CF8368F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First TPL Dataflow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72CBE4-F742-8445-A384-5A805DE81D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88613"/>
            <a:ext cx="8596668" cy="3880773"/>
          </a:xfrm>
        </p:spPr>
        <p:txBody>
          <a:bodyPr>
            <a:noAutofit/>
          </a:bodyPr>
          <a:lstStyle/>
          <a:p>
            <a:r>
              <a:rPr lang="en-US" sz="2800" dirty="0"/>
              <a:t>Use Post / </a:t>
            </a:r>
            <a:r>
              <a:rPr lang="en-US" sz="2800" dirty="0" err="1"/>
              <a:t>SendAsync</a:t>
            </a:r>
            <a:r>
              <a:rPr lang="en-US" sz="2800" dirty="0"/>
              <a:t> to get data into a block</a:t>
            </a:r>
          </a:p>
          <a:p>
            <a:pPr lvl="1"/>
            <a:r>
              <a:rPr lang="en-US" sz="2400" dirty="0"/>
              <a:t>Don’t forget to call Complete!</a:t>
            </a:r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endParaRPr lang="en-US" sz="2800" dirty="0"/>
          </a:p>
          <a:p>
            <a:pPr marL="0" indent="0">
              <a:buNone/>
            </a:pPr>
            <a:br>
              <a:rPr lang="en-US" sz="2800" dirty="0"/>
            </a:br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E51F92D-3B75-754D-A979-CB606267E6F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77334" y="2851148"/>
            <a:ext cx="9133306" cy="251823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873736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D4D1E-D240-2048-9EC5-C7CF8368F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First TPL Dataflow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72CBE4-F742-8445-A384-5A805DE81D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88613"/>
            <a:ext cx="8596668" cy="3880773"/>
          </a:xfrm>
        </p:spPr>
        <p:txBody>
          <a:bodyPr>
            <a:noAutofit/>
          </a:bodyPr>
          <a:lstStyle/>
          <a:p>
            <a:r>
              <a:rPr lang="en-US" sz="2800" dirty="0"/>
              <a:t>Outputs Link to Inputs</a:t>
            </a:r>
          </a:p>
          <a:p>
            <a:pPr lvl="1"/>
            <a:r>
              <a:rPr lang="en-US" sz="2400" dirty="0"/>
              <a:t>Don’t forget to chain the Completion event!</a:t>
            </a:r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endParaRPr lang="en-US" sz="2800" dirty="0"/>
          </a:p>
          <a:p>
            <a:pPr marL="0" indent="0">
              <a:buNone/>
            </a:pPr>
            <a:br>
              <a:rPr lang="en-US" sz="2800" dirty="0"/>
            </a:br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E51F92D-3B75-754D-A979-CB606267E6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3106737"/>
            <a:ext cx="9724614" cy="182086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297720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D4D1E-D240-2048-9EC5-C7CF8368F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First TPL Dataflow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72CBE4-F742-8445-A384-5A805DE81D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88613"/>
            <a:ext cx="8596668" cy="3880773"/>
          </a:xfrm>
        </p:spPr>
        <p:txBody>
          <a:bodyPr>
            <a:normAutofit/>
          </a:bodyPr>
          <a:lstStyle/>
          <a:p>
            <a:r>
              <a:rPr lang="en-US" sz="2800" dirty="0"/>
              <a:t>Execution Blocks execute </a:t>
            </a:r>
            <a:r>
              <a:rPr lang="en-US" sz="2800" b="1" i="1" u="sng" dirty="0"/>
              <a:t>serially</a:t>
            </a:r>
          </a:p>
          <a:p>
            <a:pPr lvl="1"/>
            <a:r>
              <a:rPr lang="en-US" sz="2400" i="1" u="sng" dirty="0"/>
              <a:t>Unless</a:t>
            </a:r>
            <a:r>
              <a:rPr lang="en-US" sz="2400" dirty="0"/>
              <a:t> you specify parallelism!</a:t>
            </a:r>
            <a:br>
              <a:rPr lang="en-US" sz="2400" dirty="0"/>
            </a:br>
            <a:br>
              <a:rPr lang="en-US" sz="2400" dirty="0"/>
            </a:b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CC7236-99F4-F148-9CFA-9ECA8A60A2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3072043"/>
            <a:ext cx="8564114" cy="185555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238373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2FA371F-CF10-074E-95C8-CC9206AE64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841" r="15802" b="9092"/>
          <a:stretch/>
        </p:blipFill>
        <p:spPr>
          <a:xfrm>
            <a:off x="4269854" y="-1"/>
            <a:ext cx="7922146" cy="6858001"/>
          </a:xfrm>
          <a:custGeom>
            <a:avLst/>
            <a:gdLst>
              <a:gd name="connsiteX0" fmla="*/ 379987 w 7922146"/>
              <a:gd name="connsiteY0" fmla="*/ 0 h 6858001"/>
              <a:gd name="connsiteX1" fmla="*/ 5304971 w 7922146"/>
              <a:gd name="connsiteY1" fmla="*/ 0 h 6858001"/>
              <a:gd name="connsiteX2" fmla="*/ 7065281 w 7922146"/>
              <a:gd name="connsiteY2" fmla="*/ 0 h 6858001"/>
              <a:gd name="connsiteX3" fmla="*/ 7397540 w 7922146"/>
              <a:gd name="connsiteY3" fmla="*/ 0 h 6858001"/>
              <a:gd name="connsiteX4" fmla="*/ 7397540 w 7922146"/>
              <a:gd name="connsiteY4" fmla="*/ 1 h 6858001"/>
              <a:gd name="connsiteX5" fmla="*/ 7922146 w 7922146"/>
              <a:gd name="connsiteY5" fmla="*/ 1 h 6858001"/>
              <a:gd name="connsiteX6" fmla="*/ 7922146 w 7922146"/>
              <a:gd name="connsiteY6" fmla="*/ 6858001 h 6858001"/>
              <a:gd name="connsiteX7" fmla="*/ 7065281 w 7922146"/>
              <a:gd name="connsiteY7" fmla="*/ 6858001 h 6858001"/>
              <a:gd name="connsiteX8" fmla="*/ 7065281 w 7922146"/>
              <a:gd name="connsiteY8" fmla="*/ 6858000 h 6858001"/>
              <a:gd name="connsiteX9" fmla="*/ 5932989 w 7922146"/>
              <a:gd name="connsiteY9" fmla="*/ 6858000 h 6858001"/>
              <a:gd name="connsiteX10" fmla="*/ 5932989 w 7922146"/>
              <a:gd name="connsiteY10" fmla="*/ 6858001 h 6858001"/>
              <a:gd name="connsiteX11" fmla="*/ 27809 w 7922146"/>
              <a:gd name="connsiteY11" fmla="*/ 6858001 h 6858001"/>
              <a:gd name="connsiteX12" fmla="*/ 1803228 w 7922146"/>
              <a:gd name="connsiteY12" fmla="*/ 4521201 h 6858001"/>
              <a:gd name="connsiteX13" fmla="*/ 0 w 7922146"/>
              <a:gd name="connsiteY13" fmla="*/ 0 h 6858001"/>
              <a:gd name="connsiteX14" fmla="*/ 379987 w 7922146"/>
              <a:gd name="connsiteY14" fmla="*/ 0 h 6858001"/>
              <a:gd name="connsiteX15" fmla="*/ 0 w 7922146"/>
              <a:gd name="connsiteY15" fmla="*/ 407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3734900-C8C1-D04F-BA2C-5FF62B23E8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913" y="1669760"/>
            <a:ext cx="4088190" cy="317658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r"/>
            <a:r>
              <a:rPr lang="en-US" sz="4800" dirty="0"/>
              <a:t>What </a:t>
            </a:r>
            <a:br>
              <a:rPr lang="en-US" sz="4800" dirty="0"/>
            </a:br>
            <a:r>
              <a:rPr lang="en-US" sz="7300" b="1" dirty="0"/>
              <a:t>Else</a:t>
            </a:r>
            <a:r>
              <a:rPr lang="en-US" sz="4800" dirty="0"/>
              <a:t> </a:t>
            </a:r>
            <a:br>
              <a:rPr lang="en-US" sz="4800" dirty="0"/>
            </a:br>
            <a:r>
              <a:rPr lang="en-US" sz="4800" dirty="0"/>
              <a:t>can you do with TPL Dataflow?</a:t>
            </a:r>
          </a:p>
        </p:txBody>
      </p:sp>
    </p:spTree>
    <p:extLst>
      <p:ext uri="{BB962C8B-B14F-4D97-AF65-F5344CB8AC3E}">
        <p14:creationId xmlns:p14="http://schemas.microsoft.com/office/powerpoint/2010/main" val="2941470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8ABFD-AA3E-AC49-97C1-99091803E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Write your own Dataflow Blocks!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D13255-70E6-364A-BB3A-951A248D3E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b="1" dirty="0"/>
              <a:t>How? Let me count the ways…</a:t>
            </a:r>
            <a:br>
              <a:rPr lang="en-US" dirty="0"/>
            </a:br>
            <a:endParaRPr lang="en-US" dirty="0"/>
          </a:p>
          <a:p>
            <a:pPr>
              <a:buFont typeface="+mj-lt"/>
              <a:buAutoNum type="arabicPeriod"/>
            </a:pPr>
            <a:r>
              <a:rPr lang="en-US" dirty="0"/>
              <a:t>Inherit from the OOB Blocks</a:t>
            </a:r>
          </a:p>
          <a:p>
            <a:pPr>
              <a:buFont typeface="+mj-lt"/>
              <a:buAutoNum type="arabicPeriod"/>
            </a:pPr>
            <a:r>
              <a:rPr lang="en-US" dirty="0"/>
              <a:t>Implement </a:t>
            </a:r>
            <a:r>
              <a:rPr lang="en-US" b="1" dirty="0" err="1">
                <a:latin typeface="Consolas" panose="020B0609020204030204" pitchFamily="49" charset="0"/>
                <a:cs typeface="Consolas" panose="020B0609020204030204" pitchFamily="49" charset="0"/>
              </a:rPr>
              <a:t>IPropagatorBlock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&lt;T, V&gt;</a:t>
            </a:r>
            <a:r>
              <a:rPr lang="en-US" dirty="0"/>
              <a:t> or use </a:t>
            </a:r>
            <a:r>
              <a:rPr lang="en-US" b="1" dirty="0" err="1">
                <a:latin typeface="Consolas" panose="020B0609020204030204" pitchFamily="49" charset="0"/>
                <a:cs typeface="Consolas" panose="020B0609020204030204" pitchFamily="49" charset="0"/>
              </a:rPr>
              <a:t>DataBlock.Encapsulate</a:t>
            </a:r>
            <a:endParaRPr lang="en-US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dirty="0"/>
              <a:t>Implement </a:t>
            </a:r>
            <a:r>
              <a:rPr lang="en-US" b="1" dirty="0" err="1">
                <a:latin typeface="Consolas" panose="020B0609020204030204" pitchFamily="49" charset="0"/>
                <a:cs typeface="Consolas" panose="020B0609020204030204" pitchFamily="49" charset="0"/>
              </a:rPr>
              <a:t>IDataflowBlock</a:t>
            </a:r>
            <a:endParaRPr lang="en-US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Implement </a:t>
            </a:r>
            <a:r>
              <a:rPr lang="en-US" b="1" dirty="0" err="1">
                <a:latin typeface="Consolas" panose="020B0609020204030204" pitchFamily="49" charset="0"/>
                <a:cs typeface="Consolas" panose="020B0609020204030204" pitchFamily="49" charset="0"/>
              </a:rPr>
              <a:t>ISourceBlock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&lt;T&gt;</a:t>
            </a:r>
            <a:r>
              <a:rPr lang="en-US" dirty="0"/>
              <a:t> / </a:t>
            </a:r>
            <a:r>
              <a:rPr lang="en-US" b="1" dirty="0" err="1">
                <a:latin typeface="Consolas" panose="020B0609020204030204" pitchFamily="49" charset="0"/>
                <a:cs typeface="Consolas" panose="020B0609020204030204" pitchFamily="49" charset="0"/>
              </a:rPr>
              <a:t>IReceivableSourceBlock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&lt;T&gt;</a:t>
            </a:r>
          </a:p>
          <a:p>
            <a:pPr>
              <a:buFont typeface="+mj-lt"/>
              <a:buAutoNum type="arabicPeriod"/>
            </a:pPr>
            <a:r>
              <a:rPr lang="en-US" dirty="0"/>
              <a:t>Implement </a:t>
            </a:r>
            <a:r>
              <a:rPr lang="en-US" b="1" dirty="0" err="1"/>
              <a:t>ITargetBlock</a:t>
            </a:r>
            <a:r>
              <a:rPr lang="en-US" b="1" dirty="0"/>
              <a:t>&lt;T&gt;</a:t>
            </a:r>
          </a:p>
        </p:txBody>
      </p:sp>
    </p:spTree>
    <p:extLst>
      <p:ext uri="{BB962C8B-B14F-4D97-AF65-F5344CB8AC3E}">
        <p14:creationId xmlns:p14="http://schemas.microsoft.com/office/powerpoint/2010/main" val="3866934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8301C-C0B3-4249-B7F1-1E2D9E5B151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TPL Dataflow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A074B9-0824-A042-A8B8-870A6AF5077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The best little async library </a:t>
            </a:r>
            <a:br>
              <a:rPr lang="en-US" dirty="0"/>
            </a:br>
            <a:r>
              <a:rPr lang="en-US" dirty="0"/>
              <a:t>you’ve never heard of…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C38FEA-D5A8-4049-99EE-5BB75716C554}"/>
              </a:ext>
            </a:extLst>
          </p:cNvPr>
          <p:cNvSpPr txBox="1"/>
          <p:nvPr/>
        </p:nvSpPr>
        <p:spPr>
          <a:xfrm>
            <a:off x="6206181" y="5735637"/>
            <a:ext cx="29378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Joel Hammond-Turner</a:t>
            </a:r>
          </a:p>
          <a:p>
            <a:endParaRPr lang="en-US" sz="1350" dirty="0"/>
          </a:p>
          <a:p>
            <a:r>
              <a:rPr lang="en-US" sz="1350" dirty="0"/>
              <a:t>e: </a:t>
            </a:r>
            <a:r>
              <a:rPr lang="en-US" sz="1350" dirty="0">
                <a:hlinkClick r:id="rId2"/>
              </a:rPr>
              <a:t>joel@hammond-turner.org.uk</a:t>
            </a:r>
            <a:endParaRPr lang="en-US" sz="1350" dirty="0"/>
          </a:p>
          <a:p>
            <a:r>
              <a:rPr lang="en-US" sz="1350" dirty="0"/>
              <a:t>t: </a:t>
            </a:r>
            <a:r>
              <a:rPr lang="en-US" sz="1350" dirty="0">
                <a:hlinkClick r:id="rId3"/>
              </a:rPr>
              <a:t>@</a:t>
            </a:r>
            <a:r>
              <a:rPr lang="en-US" sz="1350" dirty="0" err="1">
                <a:hlinkClick r:id="rId3"/>
              </a:rPr>
              <a:t>rammesses</a:t>
            </a:r>
            <a:endParaRPr lang="en-US" sz="1350" dirty="0"/>
          </a:p>
        </p:txBody>
      </p:sp>
      <p:pic>
        <p:nvPicPr>
          <p:cNvPr id="5" name="Picture 2" descr="Home">
            <a:extLst>
              <a:ext uri="{FF2B5EF4-FFF2-40B4-BE49-F238E27FC236}">
                <a16:creationId xmlns:a16="http://schemas.microsoft.com/office/drawing/2014/main" id="{563CE38E-0DE0-D74F-A212-7EE2D6D7A4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178" y="6185761"/>
            <a:ext cx="1721644" cy="41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258C144-13B0-2D47-AF5F-C07ED071E8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2178" y="254000"/>
            <a:ext cx="1720194" cy="860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886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B408782-F521-8F46-BCC8-CE73E5F4BD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76" t="8354" r="4845" b="2104"/>
          <a:stretch/>
        </p:blipFill>
        <p:spPr>
          <a:xfrm>
            <a:off x="342900" y="1685924"/>
            <a:ext cx="6743700" cy="44577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46F78C3-2FCA-4C41-B7FE-F76D62B787A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grayscl/>
          </a:blip>
          <a:srcRect l="5076" t="8354" r="4845" b="2104"/>
          <a:stretch/>
        </p:blipFill>
        <p:spPr>
          <a:xfrm>
            <a:off x="338132" y="1681156"/>
            <a:ext cx="6743700" cy="44577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4B6A793-80FE-4946-B109-A64647F3B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Something a bit more complex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ED7B699E-0A4E-0A49-A0FB-24741BDC385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17359529"/>
              </p:ext>
            </p:extLst>
          </p:nvPr>
        </p:nvGraphicFramePr>
        <p:xfrm>
          <a:off x="677863" y="1117599"/>
          <a:ext cx="8596312" cy="38814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95177226-FCB2-F542-9F90-EB0D22CB4B1A}"/>
              </a:ext>
            </a:extLst>
          </p:cNvPr>
          <p:cNvSpPr/>
          <p:nvPr/>
        </p:nvSpPr>
        <p:spPr>
          <a:xfrm rot="20682144">
            <a:off x="4117659" y="3727137"/>
            <a:ext cx="4464684" cy="212365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66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SHOW ME</a:t>
            </a:r>
            <a:br>
              <a:rPr lang="en-GB" sz="66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en-GB" sz="66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THE CODE!</a:t>
            </a:r>
          </a:p>
        </p:txBody>
      </p:sp>
    </p:spTree>
    <p:extLst>
      <p:ext uri="{BB962C8B-B14F-4D97-AF65-F5344CB8AC3E}">
        <p14:creationId xmlns:p14="http://schemas.microsoft.com/office/powerpoint/2010/main" val="1633039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  <p:bldP spid="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D4D1E-D240-2048-9EC5-C7CF8368F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Something a bit more complex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72CBE4-F742-8445-A384-5A805DE81D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88613"/>
            <a:ext cx="8596668" cy="3880773"/>
          </a:xfrm>
        </p:spPr>
        <p:txBody>
          <a:bodyPr>
            <a:normAutofit/>
          </a:bodyPr>
          <a:lstStyle/>
          <a:p>
            <a:r>
              <a:rPr lang="en-US" sz="2800" dirty="0"/>
              <a:t>Writing custom blocks isn’t hard</a:t>
            </a:r>
            <a:endParaRPr lang="en-US" sz="2800" b="1" i="1" u="sng" dirty="0"/>
          </a:p>
          <a:p>
            <a:pPr lvl="1"/>
            <a:r>
              <a:rPr lang="en-US" sz="2400" i="1" u="sng" dirty="0"/>
              <a:t>Don’t</a:t>
            </a:r>
            <a:r>
              <a:rPr lang="en-US" sz="2400" dirty="0"/>
              <a:t> forget to implement all the interfaces</a:t>
            </a:r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r>
              <a:rPr lang="en-US" sz="2600" dirty="0"/>
              <a:t>Don’t forget to call / chain </a:t>
            </a:r>
            <a:r>
              <a:rPr lang="en-US" sz="2600" b="1" dirty="0">
                <a:latin typeface="Consolas" panose="020B0609020204030204" pitchFamily="49" charset="0"/>
                <a:cs typeface="Consolas" panose="020B0609020204030204" pitchFamily="49" charset="0"/>
              </a:rPr>
              <a:t>Complete()</a:t>
            </a:r>
            <a:r>
              <a:rPr lang="en-US" sz="2600" dirty="0"/>
              <a:t> as required…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CC7236-99F4-F148-9CFA-9ECA8A60A26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09888" y="2830117"/>
            <a:ext cx="8564114" cy="71584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68781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>
            <a:extLst>
              <a:ext uri="{FF2B5EF4-FFF2-40B4-BE49-F238E27FC236}">
                <a16:creationId xmlns:a16="http://schemas.microsoft.com/office/drawing/2014/main" id="{FCF01896-8DD1-9B4A-B600-5FC16F43A2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239" y="1463598"/>
            <a:ext cx="8128000" cy="4572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D9CB650D-354D-5F43-A600-43FEA18EE92A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7334" y="1470693"/>
            <a:ext cx="8128000" cy="4572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B4D8475-C8DD-EB4E-BC5A-1C4EFD68A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Split &amp; Join - Doubles anyone?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9E48AED8-2F70-A94B-9ED0-000BFAB9EDDE}"/>
              </a:ext>
            </a:extLst>
          </p:cNvPr>
          <p:cNvGrpSpPr/>
          <p:nvPr/>
        </p:nvGrpSpPr>
        <p:grpSpPr>
          <a:xfrm>
            <a:off x="677334" y="2701226"/>
            <a:ext cx="6080751" cy="3681918"/>
            <a:chOff x="677334" y="2701226"/>
            <a:chExt cx="6080751" cy="3681918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E1E0CB4E-DB45-E042-97B9-85A1FABE3AD2}"/>
                </a:ext>
              </a:extLst>
            </p:cNvPr>
            <p:cNvGrpSpPr/>
            <p:nvPr/>
          </p:nvGrpSpPr>
          <p:grpSpPr>
            <a:xfrm>
              <a:off x="677334" y="2701227"/>
              <a:ext cx="1651683" cy="1455546"/>
              <a:chOff x="3777" y="1212945"/>
              <a:chExt cx="1651683" cy="1455546"/>
            </a:xfrm>
          </p:grpSpPr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90F8557B-2031-8143-AF4B-93AC9DFC7D9B}"/>
                  </a:ext>
                </a:extLst>
              </p:cNvPr>
              <p:cNvSpPr/>
              <p:nvPr/>
            </p:nvSpPr>
            <p:spPr>
              <a:xfrm>
                <a:off x="3777" y="1212945"/>
                <a:ext cx="1651683" cy="1455546"/>
              </a:xfrm>
              <a:prstGeom prst="roundRect">
                <a:avLst>
                  <a:gd name="adj" fmla="val 10000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</p:sp>
          <p:sp>
            <p:nvSpPr>
              <p:cNvPr id="10" name="Rounded Rectangle 4">
                <a:extLst>
                  <a:ext uri="{FF2B5EF4-FFF2-40B4-BE49-F238E27FC236}">
                    <a16:creationId xmlns:a16="http://schemas.microsoft.com/office/drawing/2014/main" id="{97FAD422-0B8A-484E-93B8-D9A7A54CF506}"/>
                  </a:ext>
                </a:extLst>
              </p:cNvPr>
              <p:cNvSpPr txBox="1"/>
              <p:nvPr/>
            </p:nvSpPr>
            <p:spPr>
              <a:xfrm>
                <a:off x="46408" y="1255576"/>
                <a:ext cx="1566421" cy="1370284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68580" tIns="68580" rIns="68580" bIns="68580" numCol="1" spcCol="1270" anchor="ctr" anchorCtr="0">
                <a:noAutofit/>
              </a:bodyPr>
              <a:lstStyle/>
              <a:p>
                <a:pPr marL="0" lvl="0" indent="0" algn="ctr" defTabSz="8001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GB" sz="1800" kern="1200" dirty="0">
                    <a:solidFill>
                      <a:sysClr val="windowText" lastClr="000000"/>
                    </a:solidFill>
                  </a:rPr>
                  <a:t>Generator</a:t>
                </a:r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2C7FDF76-BBF2-4E43-B3C0-B29D185BDC84}"/>
                </a:ext>
              </a:extLst>
            </p:cNvPr>
            <p:cNvGrpSpPr/>
            <p:nvPr/>
          </p:nvGrpSpPr>
          <p:grpSpPr>
            <a:xfrm>
              <a:off x="2862758" y="2701226"/>
              <a:ext cx="1651683" cy="1455546"/>
              <a:chOff x="2316135" y="1212945"/>
              <a:chExt cx="1651683" cy="1455546"/>
            </a:xfrm>
            <a:solidFill>
              <a:schemeClr val="accent3"/>
            </a:solidFill>
          </p:grpSpPr>
          <p:sp>
            <p:nvSpPr>
              <p:cNvPr id="15" name="Rounded Rectangle 14">
                <a:extLst>
                  <a:ext uri="{FF2B5EF4-FFF2-40B4-BE49-F238E27FC236}">
                    <a16:creationId xmlns:a16="http://schemas.microsoft.com/office/drawing/2014/main" id="{40ABBE80-8E93-A244-8F61-1C18B0517D2D}"/>
                  </a:ext>
                </a:extLst>
              </p:cNvPr>
              <p:cNvSpPr/>
              <p:nvPr/>
            </p:nvSpPr>
            <p:spPr>
              <a:xfrm>
                <a:off x="2316135" y="1212945"/>
                <a:ext cx="1651683" cy="1455546"/>
              </a:xfrm>
              <a:prstGeom prst="roundRect">
                <a:avLst>
                  <a:gd name="adj" fmla="val 10000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</p:sp>
          <p:sp>
            <p:nvSpPr>
              <p:cNvPr id="16" name="Rounded Rectangle 4">
                <a:extLst>
                  <a:ext uri="{FF2B5EF4-FFF2-40B4-BE49-F238E27FC236}">
                    <a16:creationId xmlns:a16="http://schemas.microsoft.com/office/drawing/2014/main" id="{162A9EDF-1917-3A49-997F-4529D7B7A2AF}"/>
                  </a:ext>
                </a:extLst>
              </p:cNvPr>
              <p:cNvSpPr txBox="1"/>
              <p:nvPr/>
            </p:nvSpPr>
            <p:spPr>
              <a:xfrm>
                <a:off x="2358766" y="1255576"/>
                <a:ext cx="1566421" cy="1370284"/>
              </a:xfrm>
              <a:prstGeom prst="rect">
                <a:avLst/>
              </a:prstGeom>
              <a:grp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68580" tIns="68580" rIns="68580" bIns="68580" numCol="1" spcCol="1270" anchor="ctr" anchorCtr="0">
                <a:noAutofit/>
              </a:bodyPr>
              <a:lstStyle/>
              <a:p>
                <a:pPr marL="0" lvl="0" indent="0" algn="ctr" defTabSz="8001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GB" sz="1800" kern="1200" dirty="0"/>
                  <a:t>Get Wikipedia Data </a:t>
                </a:r>
                <a:br>
                  <a:rPr lang="en-GB" sz="1800" kern="1200" dirty="0"/>
                </a:br>
                <a:r>
                  <a:rPr lang="en-GB" sz="1800" kern="1200" dirty="0"/>
                  <a:t>(</a:t>
                </a:r>
                <a:r>
                  <a:rPr lang="en-GB" sz="1800" kern="1200" dirty="0" err="1"/>
                  <a:t>ActionBlock</a:t>
                </a:r>
                <a:r>
                  <a:rPr lang="en-GB" sz="1800" kern="1200" dirty="0"/>
                  <a:t>)</a:t>
                </a: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18EDB834-E214-9A49-98C7-EA90971AC2C4}"/>
                </a:ext>
              </a:extLst>
            </p:cNvPr>
            <p:cNvGrpSpPr/>
            <p:nvPr/>
          </p:nvGrpSpPr>
          <p:grpSpPr>
            <a:xfrm>
              <a:off x="2420809" y="3224191"/>
              <a:ext cx="350157" cy="409617"/>
              <a:chOff x="1820630" y="1735909"/>
              <a:chExt cx="350157" cy="409617"/>
            </a:xfrm>
          </p:grpSpPr>
          <p:sp>
            <p:nvSpPr>
              <p:cNvPr id="18" name="Right Arrow 17">
                <a:extLst>
                  <a:ext uri="{FF2B5EF4-FFF2-40B4-BE49-F238E27FC236}">
                    <a16:creationId xmlns:a16="http://schemas.microsoft.com/office/drawing/2014/main" id="{2E72116F-A53A-DF4C-9996-FA6B729CC6E6}"/>
                  </a:ext>
                </a:extLst>
              </p:cNvPr>
              <p:cNvSpPr/>
              <p:nvPr/>
            </p:nvSpPr>
            <p:spPr>
              <a:xfrm>
                <a:off x="1820630" y="1735909"/>
                <a:ext cx="350157" cy="409617"/>
              </a:xfrm>
              <a:prstGeom prst="rightArrow">
                <a:avLst>
                  <a:gd name="adj1" fmla="val 60000"/>
                  <a:gd name="adj2" fmla="val 50000"/>
                </a:avLst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rgbClr r="0" g="0" b="0"/>
              </a:lnRef>
              <a:fillRef idx="1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</p:sp>
          <p:sp>
            <p:nvSpPr>
              <p:cNvPr id="19" name="Right Arrow 4">
                <a:extLst>
                  <a:ext uri="{FF2B5EF4-FFF2-40B4-BE49-F238E27FC236}">
                    <a16:creationId xmlns:a16="http://schemas.microsoft.com/office/drawing/2014/main" id="{3824D1A6-1F74-C644-931F-94EA3360B888}"/>
                  </a:ext>
                </a:extLst>
              </p:cNvPr>
              <p:cNvSpPr txBox="1"/>
              <p:nvPr/>
            </p:nvSpPr>
            <p:spPr>
              <a:xfrm>
                <a:off x="1820630" y="1817832"/>
                <a:ext cx="245110" cy="245771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algn="ctr" defTabSz="6223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en-GB" sz="1400" kern="1200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D9EB4C95-B5DE-0147-B156-C71FF53078AE}"/>
                </a:ext>
              </a:extLst>
            </p:cNvPr>
            <p:cNvGrpSpPr/>
            <p:nvPr/>
          </p:nvGrpSpPr>
          <p:grpSpPr>
            <a:xfrm>
              <a:off x="5106402" y="2701226"/>
              <a:ext cx="1651683" cy="1455546"/>
              <a:chOff x="4628492" y="1212945"/>
              <a:chExt cx="1651683" cy="1455546"/>
            </a:xfrm>
          </p:grpSpPr>
          <p:sp>
            <p:nvSpPr>
              <p:cNvPr id="21" name="Rounded Rectangle 20">
                <a:extLst>
                  <a:ext uri="{FF2B5EF4-FFF2-40B4-BE49-F238E27FC236}">
                    <a16:creationId xmlns:a16="http://schemas.microsoft.com/office/drawing/2014/main" id="{DEC0AC70-6405-D345-A300-58C8F8BF27E1}"/>
                  </a:ext>
                </a:extLst>
              </p:cNvPr>
              <p:cNvSpPr/>
              <p:nvPr/>
            </p:nvSpPr>
            <p:spPr>
              <a:xfrm>
                <a:off x="4628492" y="1212945"/>
                <a:ext cx="1651683" cy="1455546"/>
              </a:xfrm>
              <a:prstGeom prst="roundRect">
                <a:avLst>
                  <a:gd name="adj" fmla="val 10000"/>
                </a:avLst>
              </a:prstGeom>
              <a:ln/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</p:sp>
          <p:sp>
            <p:nvSpPr>
              <p:cNvPr id="22" name="Rounded Rectangle 4">
                <a:extLst>
                  <a:ext uri="{FF2B5EF4-FFF2-40B4-BE49-F238E27FC236}">
                    <a16:creationId xmlns:a16="http://schemas.microsoft.com/office/drawing/2014/main" id="{31CEBCEE-CAFC-424E-95A6-4304EA33BE47}"/>
                  </a:ext>
                </a:extLst>
              </p:cNvPr>
              <p:cNvSpPr txBox="1"/>
              <p:nvPr/>
            </p:nvSpPr>
            <p:spPr>
              <a:xfrm>
                <a:off x="4671123" y="1255576"/>
                <a:ext cx="1566421" cy="1370284"/>
              </a:xfrm>
              <a:prstGeom prst="rect">
                <a:avLst/>
              </a:prstGeom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spcFirstLastPara="0" vert="horz" wrap="square" lIns="68580" tIns="68580" rIns="68580" bIns="68580" numCol="1" spcCol="1270" anchor="ctr" anchorCtr="0">
                <a:noAutofit/>
              </a:bodyPr>
              <a:lstStyle/>
              <a:p>
                <a:pPr marL="0" lvl="0" indent="0" algn="ctr" defTabSz="8001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GB" sz="1800" kern="1200" dirty="0"/>
                  <a:t>Make Pairs</a:t>
                </a:r>
                <a:br>
                  <a:rPr lang="en-GB" sz="1800" kern="1200" dirty="0"/>
                </a:br>
                <a:r>
                  <a:rPr lang="en-GB" sz="1800" kern="1200" dirty="0"/>
                  <a:t>(</a:t>
                </a:r>
                <a:r>
                  <a:rPr lang="en-GB" sz="1800" kern="1200" dirty="0" err="1"/>
                  <a:t>JoinBlock</a:t>
                </a:r>
                <a:r>
                  <a:rPr lang="en-GB" sz="1800" kern="1200" dirty="0"/>
                  <a:t>)</a:t>
                </a:r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47F18B76-B15E-BD43-8F69-911687917137}"/>
                </a:ext>
              </a:extLst>
            </p:cNvPr>
            <p:cNvGrpSpPr/>
            <p:nvPr/>
          </p:nvGrpSpPr>
          <p:grpSpPr>
            <a:xfrm>
              <a:off x="5106402" y="4927598"/>
              <a:ext cx="1651683" cy="1455546"/>
              <a:chOff x="4628492" y="1212945"/>
              <a:chExt cx="1651683" cy="1455546"/>
            </a:xfrm>
          </p:grpSpPr>
          <p:sp>
            <p:nvSpPr>
              <p:cNvPr id="24" name="Rounded Rectangle 23">
                <a:extLst>
                  <a:ext uri="{FF2B5EF4-FFF2-40B4-BE49-F238E27FC236}">
                    <a16:creationId xmlns:a16="http://schemas.microsoft.com/office/drawing/2014/main" id="{A93F514A-5AC2-9245-B80A-A6E80AB2CE09}"/>
                  </a:ext>
                </a:extLst>
              </p:cNvPr>
              <p:cNvSpPr/>
              <p:nvPr/>
            </p:nvSpPr>
            <p:spPr>
              <a:xfrm>
                <a:off x="4628492" y="1212945"/>
                <a:ext cx="1651683" cy="1455546"/>
              </a:xfrm>
              <a:prstGeom prst="roundRect">
                <a:avLst>
                  <a:gd name="adj" fmla="val 10000"/>
                </a:avLst>
              </a:prstGeom>
              <a:ln/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</p:sp>
          <p:sp>
            <p:nvSpPr>
              <p:cNvPr id="25" name="Rounded Rectangle 4">
                <a:extLst>
                  <a:ext uri="{FF2B5EF4-FFF2-40B4-BE49-F238E27FC236}">
                    <a16:creationId xmlns:a16="http://schemas.microsoft.com/office/drawing/2014/main" id="{53C3D242-8A6A-C845-8DB0-54A1BA27E902}"/>
                  </a:ext>
                </a:extLst>
              </p:cNvPr>
              <p:cNvSpPr txBox="1"/>
              <p:nvPr/>
            </p:nvSpPr>
            <p:spPr>
              <a:xfrm>
                <a:off x="4671123" y="1255576"/>
                <a:ext cx="1566421" cy="1370284"/>
              </a:xfrm>
              <a:prstGeom prst="rect">
                <a:avLst/>
              </a:prstGeom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spcFirstLastPara="0" vert="horz" wrap="square" lIns="68580" tIns="68580" rIns="68580" bIns="68580" numCol="1" spcCol="1270" anchor="ctr" anchorCtr="0">
                <a:noAutofit/>
              </a:bodyPr>
              <a:lstStyle/>
              <a:p>
                <a:pPr lvl="0" algn="ctr" defTabSz="8001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GB" dirty="0"/>
                  <a:t>Make Matches</a:t>
                </a:r>
                <a:br>
                  <a:rPr lang="en-GB" sz="1800" kern="1200" dirty="0"/>
                </a:br>
                <a:r>
                  <a:rPr lang="en-GB" sz="1800" kern="1200" dirty="0"/>
                  <a:t>(</a:t>
                </a:r>
                <a:r>
                  <a:rPr lang="en-GB" sz="1800" kern="1200" dirty="0" err="1"/>
                  <a:t>BatchBlock</a:t>
                </a:r>
                <a:r>
                  <a:rPr lang="en-GB" sz="1800" kern="1200" dirty="0"/>
                  <a:t>)</a:t>
                </a:r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632089D5-E520-8847-83D3-168735EC4CDF}"/>
                </a:ext>
              </a:extLst>
            </p:cNvPr>
            <p:cNvGrpSpPr/>
            <p:nvPr/>
          </p:nvGrpSpPr>
          <p:grpSpPr>
            <a:xfrm>
              <a:off x="4635343" y="2896497"/>
              <a:ext cx="350157" cy="409617"/>
              <a:chOff x="4132987" y="1735909"/>
              <a:chExt cx="350157" cy="409617"/>
            </a:xfrm>
          </p:grpSpPr>
          <p:sp>
            <p:nvSpPr>
              <p:cNvPr id="27" name="Right Arrow 26">
                <a:extLst>
                  <a:ext uri="{FF2B5EF4-FFF2-40B4-BE49-F238E27FC236}">
                    <a16:creationId xmlns:a16="http://schemas.microsoft.com/office/drawing/2014/main" id="{1C9D516A-BBF8-1A4D-A3F1-A12F9B3DFE9C}"/>
                  </a:ext>
                </a:extLst>
              </p:cNvPr>
              <p:cNvSpPr/>
              <p:nvPr/>
            </p:nvSpPr>
            <p:spPr>
              <a:xfrm>
                <a:off x="4132987" y="1735909"/>
                <a:ext cx="350157" cy="409617"/>
              </a:xfrm>
              <a:prstGeom prst="rightArrow">
                <a:avLst>
                  <a:gd name="adj1" fmla="val 60000"/>
                  <a:gd name="adj2" fmla="val 50000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rgbClr r="0" g="0" b="0"/>
              </a:lnRef>
              <a:fillRef idx="1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</p:sp>
          <p:sp>
            <p:nvSpPr>
              <p:cNvPr id="28" name="Right Arrow 4">
                <a:extLst>
                  <a:ext uri="{FF2B5EF4-FFF2-40B4-BE49-F238E27FC236}">
                    <a16:creationId xmlns:a16="http://schemas.microsoft.com/office/drawing/2014/main" id="{2F5E0752-21F7-D44E-A143-DED996ABCBE8}"/>
                  </a:ext>
                </a:extLst>
              </p:cNvPr>
              <p:cNvSpPr txBox="1"/>
              <p:nvPr/>
            </p:nvSpPr>
            <p:spPr>
              <a:xfrm>
                <a:off x="4132987" y="1817832"/>
                <a:ext cx="245110" cy="245771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algn="ctr" defTabSz="6223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en-GB" sz="1400" kern="1200"/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2110A280-98BF-8743-8934-3B12D2132530}"/>
                </a:ext>
              </a:extLst>
            </p:cNvPr>
            <p:cNvGrpSpPr/>
            <p:nvPr/>
          </p:nvGrpSpPr>
          <p:grpSpPr>
            <a:xfrm rot="5400000">
              <a:off x="5757164" y="4337377"/>
              <a:ext cx="350157" cy="409617"/>
              <a:chOff x="4132987" y="1735909"/>
              <a:chExt cx="350157" cy="409617"/>
            </a:xfrm>
          </p:grpSpPr>
          <p:sp>
            <p:nvSpPr>
              <p:cNvPr id="30" name="Right Arrow 29">
                <a:extLst>
                  <a:ext uri="{FF2B5EF4-FFF2-40B4-BE49-F238E27FC236}">
                    <a16:creationId xmlns:a16="http://schemas.microsoft.com/office/drawing/2014/main" id="{E8504435-7AAA-254A-8625-4EAF6CDFE87A}"/>
                  </a:ext>
                </a:extLst>
              </p:cNvPr>
              <p:cNvSpPr/>
              <p:nvPr/>
            </p:nvSpPr>
            <p:spPr>
              <a:xfrm>
                <a:off x="4132987" y="1735909"/>
                <a:ext cx="350157" cy="409617"/>
              </a:xfrm>
              <a:prstGeom prst="rightArrow">
                <a:avLst>
                  <a:gd name="adj1" fmla="val 60000"/>
                  <a:gd name="adj2" fmla="val 50000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rgbClr r="0" g="0" b="0"/>
              </a:lnRef>
              <a:fillRef idx="1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</p:sp>
          <p:sp>
            <p:nvSpPr>
              <p:cNvPr id="31" name="Right Arrow 4">
                <a:extLst>
                  <a:ext uri="{FF2B5EF4-FFF2-40B4-BE49-F238E27FC236}">
                    <a16:creationId xmlns:a16="http://schemas.microsoft.com/office/drawing/2014/main" id="{6D6E2F14-1330-384E-9C76-7C9D29633D9E}"/>
                  </a:ext>
                </a:extLst>
              </p:cNvPr>
              <p:cNvSpPr txBox="1"/>
              <p:nvPr/>
            </p:nvSpPr>
            <p:spPr>
              <a:xfrm>
                <a:off x="4132987" y="1817832"/>
                <a:ext cx="245110" cy="245771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algn="ctr" defTabSz="6223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en-GB" sz="1400" kern="1200"/>
              </a:p>
            </p:txBody>
          </p: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0BFDE377-FFE0-9845-842F-DF6FEE2BBA2F}"/>
                </a:ext>
              </a:extLst>
            </p:cNvPr>
            <p:cNvGrpSpPr/>
            <p:nvPr/>
          </p:nvGrpSpPr>
          <p:grpSpPr>
            <a:xfrm>
              <a:off x="4625511" y="3551885"/>
              <a:ext cx="350157" cy="409617"/>
              <a:chOff x="4132987" y="1735909"/>
              <a:chExt cx="350157" cy="409617"/>
            </a:xfrm>
          </p:grpSpPr>
          <p:sp>
            <p:nvSpPr>
              <p:cNvPr id="33" name="Right Arrow 32">
                <a:extLst>
                  <a:ext uri="{FF2B5EF4-FFF2-40B4-BE49-F238E27FC236}">
                    <a16:creationId xmlns:a16="http://schemas.microsoft.com/office/drawing/2014/main" id="{37441C2A-6655-C14C-89F0-AFEB61F36E5C}"/>
                  </a:ext>
                </a:extLst>
              </p:cNvPr>
              <p:cNvSpPr/>
              <p:nvPr/>
            </p:nvSpPr>
            <p:spPr>
              <a:xfrm>
                <a:off x="4132987" y="1735909"/>
                <a:ext cx="350157" cy="409617"/>
              </a:xfrm>
              <a:prstGeom prst="rightArrow">
                <a:avLst>
                  <a:gd name="adj1" fmla="val 60000"/>
                  <a:gd name="adj2" fmla="val 50000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rgbClr r="0" g="0" b="0"/>
              </a:lnRef>
              <a:fillRef idx="1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</p:sp>
          <p:sp>
            <p:nvSpPr>
              <p:cNvPr id="34" name="Right Arrow 4">
                <a:extLst>
                  <a:ext uri="{FF2B5EF4-FFF2-40B4-BE49-F238E27FC236}">
                    <a16:creationId xmlns:a16="http://schemas.microsoft.com/office/drawing/2014/main" id="{A50FD1EC-9A61-C74E-B531-56B138616FC1}"/>
                  </a:ext>
                </a:extLst>
              </p:cNvPr>
              <p:cNvSpPr txBox="1"/>
              <p:nvPr/>
            </p:nvSpPr>
            <p:spPr>
              <a:xfrm>
                <a:off x="4132987" y="1817832"/>
                <a:ext cx="245110" cy="245771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algn="ctr" defTabSz="6223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en-GB" sz="1400" kern="1200"/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B6B19D0B-66DB-0145-9CE4-EF83063CF8AE}"/>
                </a:ext>
              </a:extLst>
            </p:cNvPr>
            <p:cNvGrpSpPr/>
            <p:nvPr/>
          </p:nvGrpSpPr>
          <p:grpSpPr>
            <a:xfrm>
              <a:off x="2862757" y="4927598"/>
              <a:ext cx="1651683" cy="1455546"/>
              <a:chOff x="2316135" y="1212945"/>
              <a:chExt cx="1651683" cy="1455546"/>
            </a:xfrm>
            <a:solidFill>
              <a:schemeClr val="accent3"/>
            </a:solidFill>
          </p:grpSpPr>
          <p:sp>
            <p:nvSpPr>
              <p:cNvPr id="36" name="Rounded Rectangle 35">
                <a:extLst>
                  <a:ext uri="{FF2B5EF4-FFF2-40B4-BE49-F238E27FC236}">
                    <a16:creationId xmlns:a16="http://schemas.microsoft.com/office/drawing/2014/main" id="{5ADDD471-EA45-124D-AF94-F16AE030FA37}"/>
                  </a:ext>
                </a:extLst>
              </p:cNvPr>
              <p:cNvSpPr/>
              <p:nvPr/>
            </p:nvSpPr>
            <p:spPr>
              <a:xfrm>
                <a:off x="2316135" y="1212945"/>
                <a:ext cx="1651683" cy="1455546"/>
              </a:xfrm>
              <a:prstGeom prst="roundRect">
                <a:avLst>
                  <a:gd name="adj" fmla="val 10000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</p:sp>
          <p:sp>
            <p:nvSpPr>
              <p:cNvPr id="37" name="Rounded Rectangle 4">
                <a:extLst>
                  <a:ext uri="{FF2B5EF4-FFF2-40B4-BE49-F238E27FC236}">
                    <a16:creationId xmlns:a16="http://schemas.microsoft.com/office/drawing/2014/main" id="{CDEF294A-2A03-6E47-8005-28A7B6F7338A}"/>
                  </a:ext>
                </a:extLst>
              </p:cNvPr>
              <p:cNvSpPr txBox="1"/>
              <p:nvPr/>
            </p:nvSpPr>
            <p:spPr>
              <a:xfrm>
                <a:off x="2358766" y="1255576"/>
                <a:ext cx="1566421" cy="1370284"/>
              </a:xfrm>
              <a:prstGeom prst="rect">
                <a:avLst/>
              </a:prstGeom>
              <a:grp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68580" tIns="68580" rIns="68580" bIns="68580" numCol="1" spcCol="1270" anchor="ctr" anchorCtr="0">
                <a:noAutofit/>
              </a:bodyPr>
              <a:lstStyle/>
              <a:p>
                <a:pPr marL="0" lvl="0" indent="0" algn="ctr" defTabSz="8001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GB" sz="1800" kern="1200" dirty="0"/>
                  <a:t>Output </a:t>
                </a:r>
                <a:br>
                  <a:rPr lang="en-GB" sz="1800" kern="1200" dirty="0"/>
                </a:br>
                <a:r>
                  <a:rPr lang="en-GB" sz="1800" kern="1200" dirty="0"/>
                  <a:t>(</a:t>
                </a:r>
                <a:r>
                  <a:rPr lang="en-GB" sz="1800" kern="1200" dirty="0" err="1"/>
                  <a:t>ActionBlock</a:t>
                </a:r>
                <a:r>
                  <a:rPr lang="en-GB" sz="1800" kern="1200" dirty="0"/>
                  <a:t>)</a:t>
                </a:r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C15C88D2-33C1-F14C-99BB-871CAA65DBBB}"/>
                </a:ext>
              </a:extLst>
            </p:cNvPr>
            <p:cNvGrpSpPr/>
            <p:nvPr/>
          </p:nvGrpSpPr>
          <p:grpSpPr>
            <a:xfrm rot="10800000">
              <a:off x="4622147" y="5450562"/>
              <a:ext cx="350157" cy="409617"/>
              <a:chOff x="4132987" y="1735909"/>
              <a:chExt cx="350157" cy="409617"/>
            </a:xfrm>
          </p:grpSpPr>
          <p:sp>
            <p:nvSpPr>
              <p:cNvPr id="39" name="Right Arrow 38">
                <a:extLst>
                  <a:ext uri="{FF2B5EF4-FFF2-40B4-BE49-F238E27FC236}">
                    <a16:creationId xmlns:a16="http://schemas.microsoft.com/office/drawing/2014/main" id="{10E4C434-A232-2E4B-96FF-D4528072B509}"/>
                  </a:ext>
                </a:extLst>
              </p:cNvPr>
              <p:cNvSpPr/>
              <p:nvPr/>
            </p:nvSpPr>
            <p:spPr>
              <a:xfrm>
                <a:off x="4132987" y="1735909"/>
                <a:ext cx="350157" cy="409617"/>
              </a:xfrm>
              <a:prstGeom prst="rightArrow">
                <a:avLst>
                  <a:gd name="adj1" fmla="val 60000"/>
                  <a:gd name="adj2" fmla="val 50000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rgbClr r="0" g="0" b="0"/>
              </a:lnRef>
              <a:fillRef idx="1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</p:sp>
          <p:sp>
            <p:nvSpPr>
              <p:cNvPr id="40" name="Right Arrow 4">
                <a:extLst>
                  <a:ext uri="{FF2B5EF4-FFF2-40B4-BE49-F238E27FC236}">
                    <a16:creationId xmlns:a16="http://schemas.microsoft.com/office/drawing/2014/main" id="{4A466DC1-31D4-4146-B1DC-411949F92C3C}"/>
                  </a:ext>
                </a:extLst>
              </p:cNvPr>
              <p:cNvSpPr txBox="1"/>
              <p:nvPr/>
            </p:nvSpPr>
            <p:spPr>
              <a:xfrm>
                <a:off x="4132987" y="1817832"/>
                <a:ext cx="245110" cy="245771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algn="ctr" defTabSz="6223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en-GB" sz="1400" kern="1200"/>
              </a:p>
            </p:txBody>
          </p:sp>
        </p:grpSp>
      </p:grpSp>
      <p:sp>
        <p:nvSpPr>
          <p:cNvPr id="45" name="Rectangle 44">
            <a:extLst>
              <a:ext uri="{FF2B5EF4-FFF2-40B4-BE49-F238E27FC236}">
                <a16:creationId xmlns:a16="http://schemas.microsoft.com/office/drawing/2014/main" id="{7742DDAB-73E7-1E47-B7DF-0AA4BA3B28BA}"/>
              </a:ext>
            </a:extLst>
          </p:cNvPr>
          <p:cNvSpPr/>
          <p:nvPr/>
        </p:nvSpPr>
        <p:spPr>
          <a:xfrm rot="20682144">
            <a:off x="4117659" y="3727137"/>
            <a:ext cx="4464684" cy="212365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66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SHOW ME</a:t>
            </a:r>
            <a:br>
              <a:rPr lang="en-GB" sz="66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en-GB" sz="66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THE CODE!</a:t>
            </a:r>
          </a:p>
        </p:txBody>
      </p:sp>
    </p:spTree>
    <p:extLst>
      <p:ext uri="{BB962C8B-B14F-4D97-AF65-F5344CB8AC3E}">
        <p14:creationId xmlns:p14="http://schemas.microsoft.com/office/powerpoint/2010/main" val="3671245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88C9B83F-64CD-41C1-925F-A08801FFD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E1655065-0BD7-4422-BEC0-4401E9980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DDD90AC-ABEC-4A76-9C9C-AD0A5F8FC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23">
              <a:extLst>
                <a:ext uri="{FF2B5EF4-FFF2-40B4-BE49-F238E27FC236}">
                  <a16:creationId xmlns:a16="http://schemas.microsoft.com/office/drawing/2014/main" id="{21A8AFEF-EC50-4C0B-9C64-814B76C82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5">
              <a:extLst>
                <a:ext uri="{FF2B5EF4-FFF2-40B4-BE49-F238E27FC236}">
                  <a16:creationId xmlns:a16="http://schemas.microsoft.com/office/drawing/2014/main" id="{CAFAA800-E117-4357-84E4-56B63EA03E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8DDFC9F4-3B45-402D-8AD7-60B3F08ED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7">
              <a:extLst>
                <a:ext uri="{FF2B5EF4-FFF2-40B4-BE49-F238E27FC236}">
                  <a16:creationId xmlns:a16="http://schemas.microsoft.com/office/drawing/2014/main" id="{F26A0854-FBE4-4587-B349-06BE192BD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8">
              <a:extLst>
                <a:ext uri="{FF2B5EF4-FFF2-40B4-BE49-F238E27FC236}">
                  <a16:creationId xmlns:a16="http://schemas.microsoft.com/office/drawing/2014/main" id="{54A9C4C6-FF7D-470E-BFCA-CE4F60A1F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9">
              <a:extLst>
                <a:ext uri="{FF2B5EF4-FFF2-40B4-BE49-F238E27FC236}">
                  <a16:creationId xmlns:a16="http://schemas.microsoft.com/office/drawing/2014/main" id="{B1721EA8-4871-45D4-B78F-AE805A3004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E5763971-E3A3-45C6-9BA8-2E032C7A5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32752E94-0E01-4AF5-A43A-F2FAD8737C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B2FA371F-CF10-074E-95C8-CC9206AE64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841" r="15802" b="9092"/>
          <a:stretch/>
        </p:blipFill>
        <p:spPr>
          <a:xfrm>
            <a:off x="4269854" y="-1"/>
            <a:ext cx="7922146" cy="6858001"/>
          </a:xfrm>
          <a:custGeom>
            <a:avLst/>
            <a:gdLst>
              <a:gd name="connsiteX0" fmla="*/ 379987 w 7922146"/>
              <a:gd name="connsiteY0" fmla="*/ 0 h 6858001"/>
              <a:gd name="connsiteX1" fmla="*/ 5304971 w 7922146"/>
              <a:gd name="connsiteY1" fmla="*/ 0 h 6858001"/>
              <a:gd name="connsiteX2" fmla="*/ 7065281 w 7922146"/>
              <a:gd name="connsiteY2" fmla="*/ 0 h 6858001"/>
              <a:gd name="connsiteX3" fmla="*/ 7397540 w 7922146"/>
              <a:gd name="connsiteY3" fmla="*/ 0 h 6858001"/>
              <a:gd name="connsiteX4" fmla="*/ 7397540 w 7922146"/>
              <a:gd name="connsiteY4" fmla="*/ 1 h 6858001"/>
              <a:gd name="connsiteX5" fmla="*/ 7922146 w 7922146"/>
              <a:gd name="connsiteY5" fmla="*/ 1 h 6858001"/>
              <a:gd name="connsiteX6" fmla="*/ 7922146 w 7922146"/>
              <a:gd name="connsiteY6" fmla="*/ 6858001 h 6858001"/>
              <a:gd name="connsiteX7" fmla="*/ 7065281 w 7922146"/>
              <a:gd name="connsiteY7" fmla="*/ 6858001 h 6858001"/>
              <a:gd name="connsiteX8" fmla="*/ 7065281 w 7922146"/>
              <a:gd name="connsiteY8" fmla="*/ 6858000 h 6858001"/>
              <a:gd name="connsiteX9" fmla="*/ 5932989 w 7922146"/>
              <a:gd name="connsiteY9" fmla="*/ 6858000 h 6858001"/>
              <a:gd name="connsiteX10" fmla="*/ 5932989 w 7922146"/>
              <a:gd name="connsiteY10" fmla="*/ 6858001 h 6858001"/>
              <a:gd name="connsiteX11" fmla="*/ 27809 w 7922146"/>
              <a:gd name="connsiteY11" fmla="*/ 6858001 h 6858001"/>
              <a:gd name="connsiteX12" fmla="*/ 1803228 w 7922146"/>
              <a:gd name="connsiteY12" fmla="*/ 4521201 h 6858001"/>
              <a:gd name="connsiteX13" fmla="*/ 0 w 7922146"/>
              <a:gd name="connsiteY13" fmla="*/ 0 h 6858001"/>
              <a:gd name="connsiteX14" fmla="*/ 379987 w 7922146"/>
              <a:gd name="connsiteY14" fmla="*/ 0 h 6858001"/>
              <a:gd name="connsiteX15" fmla="*/ 0 w 7922146"/>
              <a:gd name="connsiteY15" fmla="*/ 407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3734900-C8C1-D04F-BA2C-5FF62B23E8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465" y="2489567"/>
            <a:ext cx="4088190" cy="317658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r"/>
            <a:r>
              <a:rPr lang="en-US" sz="4800" dirty="0"/>
              <a:t>TPL Dataflow Library</a:t>
            </a:r>
            <a:br>
              <a:rPr lang="en-US" sz="4800" dirty="0"/>
            </a:br>
            <a:r>
              <a:rPr lang="en-US" sz="4800" dirty="0"/>
              <a:t>is</a:t>
            </a:r>
            <a:br>
              <a:rPr lang="en-US" sz="4800" dirty="0"/>
            </a:br>
            <a:r>
              <a:rPr lang="en-US" sz="7300" b="1" dirty="0"/>
              <a:t>Async Plumbing</a:t>
            </a:r>
            <a:br>
              <a:rPr lang="en-US" sz="7300" dirty="0"/>
            </a:br>
            <a:endParaRPr lang="en-US" sz="4800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57C1A16-B8AB-4D99-A195-A38F556A6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8A9B20B-D1DD-4573-B5EC-5580295192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3">
            <a:extLst>
              <a:ext uri="{FF2B5EF4-FFF2-40B4-BE49-F238E27FC236}">
                <a16:creationId xmlns:a16="http://schemas.microsoft.com/office/drawing/2014/main" id="{66D61E08-70C3-48D8-BEA0-787111DC3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Rectangle 25">
            <a:extLst>
              <a:ext uri="{FF2B5EF4-FFF2-40B4-BE49-F238E27FC236}">
                <a16:creationId xmlns:a16="http://schemas.microsoft.com/office/drawing/2014/main" id="{FC55298F-0AE5-478E-AD2B-03C2614C5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1" name="Isosceles Triangle 24">
            <a:extLst>
              <a:ext uri="{FF2B5EF4-FFF2-40B4-BE49-F238E27FC236}">
                <a16:creationId xmlns:a16="http://schemas.microsoft.com/office/drawing/2014/main" id="{C180E4EA-0B63-4779-A895-7E90E71088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Rectangle 27">
            <a:extLst>
              <a:ext uri="{FF2B5EF4-FFF2-40B4-BE49-F238E27FC236}">
                <a16:creationId xmlns:a16="http://schemas.microsoft.com/office/drawing/2014/main" id="{CEE01D9D-3DE8-4EED-B0D3-8F3C79CC76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5" name="Rectangle 28">
            <a:extLst>
              <a:ext uri="{FF2B5EF4-FFF2-40B4-BE49-F238E27FC236}">
                <a16:creationId xmlns:a16="http://schemas.microsoft.com/office/drawing/2014/main" id="{89AF5CE9-607F-43F4-8983-DCD6DA4051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7" name="Rectangle 29">
            <a:extLst>
              <a:ext uri="{FF2B5EF4-FFF2-40B4-BE49-F238E27FC236}">
                <a16:creationId xmlns:a16="http://schemas.microsoft.com/office/drawing/2014/main" id="{6EEA2DBD-9E1E-4521-8C01-F32AD18A8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9" name="Isosceles Triangle 29">
            <a:extLst>
              <a:ext uri="{FF2B5EF4-FFF2-40B4-BE49-F238E27FC236}">
                <a16:creationId xmlns:a16="http://schemas.microsoft.com/office/drawing/2014/main" id="{15BBD2C1-BA9B-46A9-A27A-33498B169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458371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3CA96-B9F4-3F40-9A45-DBB474B50C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8970BA-F50A-3A4D-BD59-231F37C75D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88613"/>
            <a:ext cx="8596668" cy="3880773"/>
          </a:xfrm>
        </p:spPr>
        <p:txBody>
          <a:bodyPr>
            <a:normAutofit/>
          </a:bodyPr>
          <a:lstStyle/>
          <a:p>
            <a:r>
              <a:rPr lang="en-US" dirty="0"/>
              <a:t>TPL Dataflows are</a:t>
            </a:r>
          </a:p>
          <a:p>
            <a:endParaRPr lang="en-US" dirty="0"/>
          </a:p>
          <a:p>
            <a:r>
              <a:rPr lang="en-US" dirty="0"/>
              <a:t>Actor / agent components for asynchronous dataflow / pipelines</a:t>
            </a:r>
          </a:p>
          <a:p>
            <a:r>
              <a:rPr lang="en-US" dirty="0"/>
              <a:t>Not hard to get your head around…</a:t>
            </a:r>
          </a:p>
          <a:p>
            <a:r>
              <a:rPr lang="en-US" dirty="0"/>
              <a:t>But not hard to use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IN MEMORY!</a:t>
            </a:r>
          </a:p>
          <a:p>
            <a:pPr lvl="1"/>
            <a:r>
              <a:rPr lang="en-US" dirty="0"/>
              <a:t>For persistent flows use Azure </a:t>
            </a:r>
            <a:r>
              <a:rPr lang="en-US" dirty="0" err="1"/>
              <a:t>ServiceBus</a:t>
            </a:r>
            <a:r>
              <a:rPr lang="en-US" dirty="0"/>
              <a:t> &amp; Stateful Functions!</a:t>
            </a:r>
          </a:p>
        </p:txBody>
      </p:sp>
    </p:spTree>
    <p:extLst>
      <p:ext uri="{BB962C8B-B14F-4D97-AF65-F5344CB8AC3E}">
        <p14:creationId xmlns:p14="http://schemas.microsoft.com/office/powerpoint/2010/main" val="3675709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8301C-C0B3-4249-B7F1-1E2D9E5B151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TPL Dataflow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A074B9-0824-A042-A8B8-870A6AF5077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The best little async library </a:t>
            </a:r>
            <a:br>
              <a:rPr lang="en-US" dirty="0"/>
            </a:br>
            <a:r>
              <a:rPr lang="en-US" dirty="0"/>
              <a:t>you’ve never heard of…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C38FEA-D5A8-4049-99EE-5BB75716C554}"/>
              </a:ext>
            </a:extLst>
          </p:cNvPr>
          <p:cNvSpPr txBox="1"/>
          <p:nvPr/>
        </p:nvSpPr>
        <p:spPr>
          <a:xfrm>
            <a:off x="6206181" y="5735637"/>
            <a:ext cx="29378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Joel Hammond-Turner</a:t>
            </a:r>
          </a:p>
          <a:p>
            <a:endParaRPr lang="en-US" sz="1350" dirty="0"/>
          </a:p>
          <a:p>
            <a:r>
              <a:rPr lang="en-US" sz="1350" dirty="0"/>
              <a:t>e: </a:t>
            </a:r>
            <a:r>
              <a:rPr lang="en-US" sz="1350" dirty="0">
                <a:hlinkClick r:id="rId2"/>
              </a:rPr>
              <a:t>joel@hammond-turner.org.uk</a:t>
            </a:r>
            <a:endParaRPr lang="en-US" sz="1350" dirty="0"/>
          </a:p>
          <a:p>
            <a:r>
              <a:rPr lang="en-US" sz="1350" dirty="0"/>
              <a:t>t: </a:t>
            </a:r>
            <a:r>
              <a:rPr lang="en-US" sz="1350" dirty="0">
                <a:hlinkClick r:id="rId3"/>
              </a:rPr>
              <a:t>@</a:t>
            </a:r>
            <a:r>
              <a:rPr lang="en-US" sz="1350" dirty="0" err="1">
                <a:hlinkClick r:id="rId3"/>
              </a:rPr>
              <a:t>rammesses</a:t>
            </a:r>
            <a:endParaRPr lang="en-US" sz="1350" dirty="0"/>
          </a:p>
        </p:txBody>
      </p:sp>
      <p:pic>
        <p:nvPicPr>
          <p:cNvPr id="5" name="Picture 2" descr="Home">
            <a:extLst>
              <a:ext uri="{FF2B5EF4-FFF2-40B4-BE49-F238E27FC236}">
                <a16:creationId xmlns:a16="http://schemas.microsoft.com/office/drawing/2014/main" id="{563CE38E-0DE0-D74F-A212-7EE2D6D7A4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178" y="6185761"/>
            <a:ext cx="1721644" cy="41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258C144-13B0-2D47-AF5F-C07ED071E8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2178" y="254000"/>
            <a:ext cx="1720194" cy="86009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06B40B6-56A0-2548-9806-3792268FE177}"/>
              </a:ext>
            </a:extLst>
          </p:cNvPr>
          <p:cNvSpPr txBox="1"/>
          <p:nvPr/>
        </p:nvSpPr>
        <p:spPr>
          <a:xfrm>
            <a:off x="578070" y="4824566"/>
            <a:ext cx="52446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Repo: </a:t>
            </a:r>
            <a:r>
              <a:rPr lang="en-US" dirty="0">
                <a:hlinkClick r:id="rId6"/>
              </a:rPr>
              <a:t>https://bit.ly/TPLDataflow-Repo</a:t>
            </a:r>
            <a:endParaRPr lang="en-US" dirty="0"/>
          </a:p>
          <a:p>
            <a:r>
              <a:rPr lang="en-US" dirty="0"/>
              <a:t>Deck: </a:t>
            </a:r>
            <a:r>
              <a:rPr lang="en-US" dirty="0">
                <a:hlinkClick r:id="rId7"/>
              </a:rPr>
              <a:t>https://bit.ly/TPLDataflow-Deck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1517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65870-C406-F24C-8600-EAEBAE371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TPL Dataflow Library?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1A6099-864C-BF47-BB3A-337D0B2214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0" indent="0" algn="just">
              <a:buNone/>
            </a:pPr>
            <a:r>
              <a:rPr lang="en-GB" sz="4400" dirty="0">
                <a:latin typeface="Modern No. 20" panose="02070704070505020303" pitchFamily="18" charset="77"/>
                <a:ea typeface="Microsoft GothicNeo" panose="020B0503020000020004" pitchFamily="34" charset="-127"/>
              </a:rPr>
              <a:t>“</a:t>
            </a:r>
            <a:r>
              <a:rPr lang="en-GB" sz="6000" i="1" dirty="0">
                <a:latin typeface="Modern No. 20" panose="02070704070505020303" pitchFamily="18" charset="77"/>
                <a:ea typeface="Microsoft GothicNeo" panose="020B0503020000020004" pitchFamily="34" charset="-127"/>
              </a:rPr>
              <a:t>The </a:t>
            </a:r>
            <a:r>
              <a:rPr lang="en-GB" sz="6000" b="1" dirty="0">
                <a:latin typeface="Modern No. 20" panose="02070704070505020303" pitchFamily="18" charset="77"/>
                <a:ea typeface="Microsoft GothicNeo" panose="020B0503020000020004" pitchFamily="34" charset="-127"/>
              </a:rPr>
              <a:t>Task Parallel Library</a:t>
            </a:r>
            <a:r>
              <a:rPr lang="en-GB" sz="6000" b="1" i="1" dirty="0">
                <a:latin typeface="Modern No. 20" panose="02070704070505020303" pitchFamily="18" charset="77"/>
                <a:ea typeface="Microsoft GothicNeo" panose="020B0503020000020004" pitchFamily="34" charset="-127"/>
              </a:rPr>
              <a:t> </a:t>
            </a:r>
            <a:r>
              <a:rPr lang="en-GB" sz="6000" i="1" dirty="0">
                <a:latin typeface="Modern No. 20" panose="02070704070505020303" pitchFamily="18" charset="77"/>
                <a:ea typeface="Microsoft GothicNeo" panose="020B0503020000020004" pitchFamily="34" charset="-127"/>
              </a:rPr>
              <a:t>provides </a:t>
            </a:r>
            <a:r>
              <a:rPr lang="en-GB" sz="6000" b="1" i="1" u="sng" dirty="0">
                <a:latin typeface="Modern No. 20" panose="02070704070505020303" pitchFamily="18" charset="77"/>
                <a:ea typeface="Microsoft GothicNeo" panose="020B0503020000020004" pitchFamily="34" charset="-127"/>
              </a:rPr>
              <a:t>dataflow</a:t>
            </a:r>
            <a:r>
              <a:rPr lang="en-GB" sz="6000" i="1" dirty="0">
                <a:latin typeface="Modern No. 20" panose="02070704070505020303" pitchFamily="18" charset="77"/>
                <a:ea typeface="Microsoft GothicNeo" panose="020B0503020000020004" pitchFamily="34" charset="-127"/>
              </a:rPr>
              <a:t> </a:t>
            </a:r>
            <a:r>
              <a:rPr lang="en-GB" sz="6000" b="1" i="1" u="sng" dirty="0">
                <a:latin typeface="Modern No. 20" panose="02070704070505020303" pitchFamily="18" charset="77"/>
                <a:ea typeface="Microsoft GothicNeo" panose="020B0503020000020004" pitchFamily="34" charset="-127"/>
              </a:rPr>
              <a:t>components</a:t>
            </a:r>
            <a:r>
              <a:rPr lang="en-GB" sz="6000" i="1" dirty="0">
                <a:latin typeface="Modern No. 20" panose="02070704070505020303" pitchFamily="18" charset="77"/>
                <a:ea typeface="Microsoft GothicNeo" panose="020B0503020000020004" pitchFamily="34" charset="-127"/>
              </a:rPr>
              <a:t> to help increase the robustness of concurrency-enabled applications.”</a:t>
            </a:r>
            <a:endParaRPr lang="en-GB" sz="4400" i="1" dirty="0">
              <a:latin typeface="Modern No. 20" panose="02070704070505020303" pitchFamily="18" charset="77"/>
              <a:ea typeface="Microsoft GothicNeo" panose="020B0503020000020004" pitchFamily="34" charset="-127"/>
            </a:endParaRPr>
          </a:p>
          <a:p>
            <a:endParaRPr lang="en-US" sz="20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DEBD4FB-F841-E54A-A44F-53A89039C45F}"/>
              </a:ext>
            </a:extLst>
          </p:cNvPr>
          <p:cNvSpPr txBox="1">
            <a:spLocks/>
          </p:cNvSpPr>
          <p:nvPr/>
        </p:nvSpPr>
        <p:spPr>
          <a:xfrm>
            <a:off x="668373" y="2169557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Wingdings 3" charset="2"/>
              <a:buNone/>
            </a:pPr>
            <a:r>
              <a:rPr lang="en-GB" sz="4400" dirty="0">
                <a:latin typeface="Modern No. 20" panose="02070704070505020303" pitchFamily="18" charset="77"/>
                <a:ea typeface="Microsoft GothicNeo" panose="020B0503020000020004" pitchFamily="34" charset="-127"/>
              </a:rPr>
              <a:t>“</a:t>
            </a:r>
            <a:r>
              <a:rPr lang="en-GB" sz="60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Modern No. 20" panose="02070704070505020303" pitchFamily="18" charset="77"/>
                <a:ea typeface="Microsoft GothicNeo" panose="020B0503020000020004" pitchFamily="34" charset="-127"/>
              </a:rPr>
              <a:t>The </a:t>
            </a:r>
            <a:r>
              <a:rPr lang="en-GB" sz="6000" b="1" dirty="0">
                <a:latin typeface="Modern No. 20" panose="02070704070505020303" pitchFamily="18" charset="77"/>
                <a:ea typeface="Microsoft GothicNeo" panose="020B0503020000020004" pitchFamily="34" charset="-127"/>
              </a:rPr>
              <a:t>Task Parallel Library</a:t>
            </a:r>
            <a:r>
              <a:rPr lang="en-GB" sz="6000" b="1" i="1" dirty="0">
                <a:latin typeface="Modern No. 20" panose="02070704070505020303" pitchFamily="18" charset="77"/>
                <a:ea typeface="Microsoft GothicNeo" panose="020B0503020000020004" pitchFamily="34" charset="-127"/>
              </a:rPr>
              <a:t> </a:t>
            </a:r>
            <a:r>
              <a:rPr lang="en-GB" sz="60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Modern No. 20" panose="02070704070505020303" pitchFamily="18" charset="77"/>
                <a:ea typeface="Microsoft GothicNeo" panose="020B0503020000020004" pitchFamily="34" charset="-127"/>
              </a:rPr>
              <a:t>provides</a:t>
            </a:r>
            <a:r>
              <a:rPr lang="en-GB" sz="6000" i="1" dirty="0">
                <a:latin typeface="Modern No. 20" panose="02070704070505020303" pitchFamily="18" charset="77"/>
                <a:ea typeface="Microsoft GothicNeo" panose="020B0503020000020004" pitchFamily="34" charset="-127"/>
              </a:rPr>
              <a:t> </a:t>
            </a:r>
            <a:r>
              <a:rPr lang="en-GB" sz="6000" b="1" i="1" u="sng" dirty="0">
                <a:latin typeface="Modern No. 20" panose="02070704070505020303" pitchFamily="18" charset="77"/>
                <a:ea typeface="Microsoft GothicNeo" panose="020B0503020000020004" pitchFamily="34" charset="-127"/>
              </a:rPr>
              <a:t>dataflow</a:t>
            </a:r>
            <a:r>
              <a:rPr lang="en-GB" sz="6000" i="1" dirty="0">
                <a:latin typeface="Modern No. 20" panose="02070704070505020303" pitchFamily="18" charset="77"/>
                <a:ea typeface="Microsoft GothicNeo" panose="020B0503020000020004" pitchFamily="34" charset="-127"/>
              </a:rPr>
              <a:t> </a:t>
            </a:r>
            <a:r>
              <a:rPr lang="en-GB" sz="6000" b="1" i="1" u="sng" dirty="0">
                <a:latin typeface="Modern No. 20" panose="02070704070505020303" pitchFamily="18" charset="77"/>
                <a:ea typeface="Microsoft GothicNeo" panose="020B0503020000020004" pitchFamily="34" charset="-127"/>
              </a:rPr>
              <a:t>components</a:t>
            </a:r>
            <a:r>
              <a:rPr lang="en-GB" sz="6000" i="1" dirty="0">
                <a:latin typeface="Modern No. 20" panose="02070704070505020303" pitchFamily="18" charset="77"/>
                <a:ea typeface="Microsoft GothicNeo" panose="020B0503020000020004" pitchFamily="34" charset="-127"/>
              </a:rPr>
              <a:t> </a:t>
            </a:r>
            <a:r>
              <a:rPr lang="en-GB" sz="60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Modern No. 20" panose="02070704070505020303" pitchFamily="18" charset="77"/>
                <a:ea typeface="Microsoft GothicNeo" panose="020B0503020000020004" pitchFamily="34" charset="-127"/>
              </a:rPr>
              <a:t>to help increase the robustness of concurrency-enabled applications.”</a:t>
            </a:r>
            <a:endParaRPr lang="en-GB" sz="4400" i="1" dirty="0">
              <a:solidFill>
                <a:schemeClr val="tx1">
                  <a:lumMod val="50000"/>
                  <a:lumOff val="50000"/>
                </a:schemeClr>
              </a:solidFill>
              <a:latin typeface="Modern No. 20" panose="02070704070505020303" pitchFamily="18" charset="77"/>
              <a:ea typeface="Microsoft GothicNeo" panose="020B0503020000020004" pitchFamily="34" charset="-127"/>
            </a:endParaRP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925784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65870-C406-F24C-8600-EAEBAE371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TPL Dataflow Library?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1A6099-864C-BF47-BB3A-337D0B2214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GB" sz="3200" b="1" i="1" dirty="0">
                <a:latin typeface="Modern No. 20" panose="02070704070505020303" pitchFamily="18" charset="77"/>
              </a:rPr>
              <a:t>TPL Dataflow</a:t>
            </a:r>
            <a:r>
              <a:rPr lang="en-GB" sz="3200" i="1" dirty="0">
                <a:latin typeface="Modern No. 20" panose="02070704070505020303" pitchFamily="18" charset="77"/>
              </a:rPr>
              <a:t> promotes </a:t>
            </a:r>
            <a:r>
              <a:rPr lang="en-GB" sz="3200" b="1" i="1" u="sng" dirty="0">
                <a:latin typeface="Modern No. 20" panose="02070704070505020303" pitchFamily="18" charset="77"/>
              </a:rPr>
              <a:t>actor/agent</a:t>
            </a:r>
            <a:r>
              <a:rPr lang="en-GB" sz="3200" i="1" dirty="0">
                <a:latin typeface="Modern No. 20" panose="02070704070505020303" pitchFamily="18" charset="77"/>
              </a:rPr>
              <a:t>-oriented designs through primitives for in-process message passing, </a:t>
            </a:r>
            <a:r>
              <a:rPr lang="en-GB" sz="3200" b="1" i="1" u="sng" dirty="0">
                <a:latin typeface="Modern No. 20" panose="02070704070505020303" pitchFamily="18" charset="77"/>
              </a:rPr>
              <a:t>dataflow</a:t>
            </a:r>
            <a:r>
              <a:rPr lang="en-GB" sz="3200" i="1" dirty="0">
                <a:latin typeface="Modern No. 20" panose="02070704070505020303" pitchFamily="18" charset="77"/>
              </a:rPr>
              <a:t>, and </a:t>
            </a:r>
            <a:r>
              <a:rPr lang="en-GB" sz="3200" b="1" i="1" u="sng" dirty="0">
                <a:latin typeface="Modern No. 20" panose="02070704070505020303" pitchFamily="18" charset="77"/>
              </a:rPr>
              <a:t>pipelining</a:t>
            </a:r>
            <a:r>
              <a:rPr lang="en-GB" sz="3200" i="1" dirty="0">
                <a:latin typeface="Modern No. 20" panose="02070704070505020303" pitchFamily="18" charset="77"/>
              </a:rPr>
              <a:t>. TDF builds upon the APIs and scheduling infrastructure provided by the Task Parallel Library (TPL), and integrates with the language support for </a:t>
            </a:r>
            <a:r>
              <a:rPr lang="en-GB" sz="3200" b="1" i="1" u="sng" dirty="0">
                <a:latin typeface="Modern No. 20" panose="02070704070505020303" pitchFamily="18" charset="77"/>
              </a:rPr>
              <a:t>asynchrony</a:t>
            </a:r>
            <a:r>
              <a:rPr lang="en-GB" sz="3200" i="1" dirty="0">
                <a:latin typeface="Modern No. 20" panose="02070704070505020303" pitchFamily="18" charset="77"/>
              </a:rPr>
              <a:t> provided by C#, Visual Basic, and F#.</a:t>
            </a:r>
            <a:endParaRPr lang="en-US" sz="3600" i="1" dirty="0">
              <a:latin typeface="Modern No. 20" panose="02070704070505020303" pitchFamily="18" charset="77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B226901-9D37-8347-A437-4AC0197B4898}"/>
              </a:ext>
            </a:extLst>
          </p:cNvPr>
          <p:cNvSpPr txBox="1">
            <a:spLocks/>
          </p:cNvSpPr>
          <p:nvPr/>
        </p:nvSpPr>
        <p:spPr>
          <a:xfrm>
            <a:off x="673602" y="2156857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Wingdings 3" charset="2"/>
              <a:buNone/>
            </a:pPr>
            <a:r>
              <a:rPr lang="en-GB" sz="3200" b="1" i="1" dirty="0">
                <a:latin typeface="Modern No. 20" panose="02070704070505020303" pitchFamily="18" charset="77"/>
              </a:rPr>
              <a:t>TPL Dataflow</a:t>
            </a:r>
            <a:r>
              <a:rPr lang="en-GB" sz="3200" i="1" dirty="0">
                <a:latin typeface="Modern No. 20" panose="02070704070505020303" pitchFamily="18" charset="77"/>
              </a:rPr>
              <a:t> </a:t>
            </a:r>
            <a:r>
              <a:rPr lang="en-GB" sz="3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Modern No. 20" panose="02070704070505020303" pitchFamily="18" charset="77"/>
              </a:rPr>
              <a:t>promotes</a:t>
            </a:r>
            <a:r>
              <a:rPr lang="en-GB" sz="3200" i="1" dirty="0">
                <a:latin typeface="Modern No. 20" panose="02070704070505020303" pitchFamily="18" charset="77"/>
              </a:rPr>
              <a:t> </a:t>
            </a:r>
            <a:r>
              <a:rPr lang="en-GB" sz="3200" b="1" i="1" u="sng" dirty="0">
                <a:latin typeface="Modern No. 20" panose="02070704070505020303" pitchFamily="18" charset="77"/>
              </a:rPr>
              <a:t>actor/agent</a:t>
            </a:r>
            <a:r>
              <a:rPr lang="en-GB" sz="3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Modern No. 20" panose="02070704070505020303" pitchFamily="18" charset="77"/>
              </a:rPr>
              <a:t>-oriented designs through primitives for in-process message passing, </a:t>
            </a:r>
            <a:r>
              <a:rPr lang="en-GB" sz="3200" b="1" i="1" u="sng" dirty="0">
                <a:latin typeface="Modern No. 20" panose="02070704070505020303" pitchFamily="18" charset="77"/>
              </a:rPr>
              <a:t>dataflow</a:t>
            </a:r>
            <a:r>
              <a:rPr lang="en-GB" sz="3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Modern No. 20" panose="02070704070505020303" pitchFamily="18" charset="77"/>
              </a:rPr>
              <a:t>, and </a:t>
            </a:r>
            <a:r>
              <a:rPr lang="en-GB" sz="3200" b="1" i="1" u="sng" dirty="0">
                <a:latin typeface="Modern No. 20" panose="02070704070505020303" pitchFamily="18" charset="77"/>
              </a:rPr>
              <a:t>pipelining</a:t>
            </a:r>
            <a:r>
              <a:rPr lang="en-GB" sz="3200" i="1" dirty="0">
                <a:latin typeface="Modern No. 20" panose="02070704070505020303" pitchFamily="18" charset="77"/>
              </a:rPr>
              <a:t>.</a:t>
            </a:r>
            <a:r>
              <a:rPr lang="en-GB" sz="3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Modern No. 20" panose="02070704070505020303" pitchFamily="18" charset="77"/>
              </a:rPr>
              <a:t> TDF builds upon the APIs and scheduling infrastructure provided by the Task Parallel Library (TPL), and integrates with the language support for </a:t>
            </a:r>
            <a:r>
              <a:rPr lang="en-GB" sz="3200" b="1" i="1" u="sng" dirty="0">
                <a:latin typeface="Modern No. 20" panose="02070704070505020303" pitchFamily="18" charset="77"/>
              </a:rPr>
              <a:t>asynchrony</a:t>
            </a:r>
            <a:r>
              <a:rPr lang="en-GB" sz="3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Modern No. 20" panose="02070704070505020303" pitchFamily="18" charset="77"/>
              </a:rPr>
              <a:t> provided by C#, Visual Basic, and F#.</a:t>
            </a:r>
            <a:endParaRPr lang="en-US" sz="3600" i="1" dirty="0">
              <a:solidFill>
                <a:schemeClr val="tx1">
                  <a:lumMod val="50000"/>
                  <a:lumOff val="50000"/>
                </a:schemeClr>
              </a:solidFill>
              <a:latin typeface="Modern No. 20" panose="02070704070505020303" pitchFamily="18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752761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65870-C406-F24C-8600-EAEBAE371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TPL Dataflow Library?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1A6099-864C-BF47-BB3A-337D0B2214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6000" b="1" i="1" dirty="0">
                <a:latin typeface="Modern No. 20" panose="02070704070505020303" pitchFamily="18" charset="77"/>
                <a:ea typeface="Microsoft GothicNeo" panose="020B0503020000020004" pitchFamily="34" charset="-127"/>
              </a:rPr>
              <a:t>Actor/agent components </a:t>
            </a:r>
            <a:br>
              <a:rPr lang="en-GB" sz="6000" b="1" i="1" dirty="0">
                <a:latin typeface="Modern No. 20" panose="02070704070505020303" pitchFamily="18" charset="77"/>
                <a:ea typeface="Microsoft GothicNeo" panose="020B0503020000020004" pitchFamily="34" charset="-127"/>
              </a:rPr>
            </a:br>
            <a:r>
              <a:rPr lang="en-GB" sz="6000" b="1" i="1" dirty="0">
                <a:latin typeface="Modern No. 20" panose="02070704070505020303" pitchFamily="18" charset="77"/>
                <a:ea typeface="Microsoft GothicNeo" panose="020B0503020000020004" pitchFamily="34" charset="-127"/>
              </a:rPr>
              <a:t>for asynchronous </a:t>
            </a:r>
            <a:br>
              <a:rPr lang="en-GB" sz="6000" b="1" i="1" dirty="0">
                <a:latin typeface="Modern No. 20" panose="02070704070505020303" pitchFamily="18" charset="77"/>
                <a:ea typeface="Microsoft GothicNeo" panose="020B0503020000020004" pitchFamily="34" charset="-127"/>
              </a:rPr>
            </a:br>
            <a:r>
              <a:rPr lang="en-GB" sz="6000" b="1" i="1" dirty="0">
                <a:latin typeface="Modern No. 20" panose="02070704070505020303" pitchFamily="18" charset="77"/>
                <a:ea typeface="Microsoft GothicNeo" panose="020B0503020000020004" pitchFamily="34" charset="-127"/>
              </a:rPr>
              <a:t>dataflow / pipelines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375232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88C9B83F-64CD-41C1-925F-A08801FFD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E1655065-0BD7-4422-BEC0-4401E9980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DDD90AC-ABEC-4A76-9C9C-AD0A5F8FC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23">
              <a:extLst>
                <a:ext uri="{FF2B5EF4-FFF2-40B4-BE49-F238E27FC236}">
                  <a16:creationId xmlns:a16="http://schemas.microsoft.com/office/drawing/2014/main" id="{21A8AFEF-EC50-4C0B-9C64-814B76C82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5">
              <a:extLst>
                <a:ext uri="{FF2B5EF4-FFF2-40B4-BE49-F238E27FC236}">
                  <a16:creationId xmlns:a16="http://schemas.microsoft.com/office/drawing/2014/main" id="{CAFAA800-E117-4357-84E4-56B63EA03E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8DDFC9F4-3B45-402D-8AD7-60B3F08ED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7">
              <a:extLst>
                <a:ext uri="{FF2B5EF4-FFF2-40B4-BE49-F238E27FC236}">
                  <a16:creationId xmlns:a16="http://schemas.microsoft.com/office/drawing/2014/main" id="{F26A0854-FBE4-4587-B349-06BE192BD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8">
              <a:extLst>
                <a:ext uri="{FF2B5EF4-FFF2-40B4-BE49-F238E27FC236}">
                  <a16:creationId xmlns:a16="http://schemas.microsoft.com/office/drawing/2014/main" id="{54A9C4C6-FF7D-470E-BFCA-CE4F60A1F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9">
              <a:extLst>
                <a:ext uri="{FF2B5EF4-FFF2-40B4-BE49-F238E27FC236}">
                  <a16:creationId xmlns:a16="http://schemas.microsoft.com/office/drawing/2014/main" id="{B1721EA8-4871-45D4-B78F-AE805A3004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E5763971-E3A3-45C6-9BA8-2E032C7A5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32752E94-0E01-4AF5-A43A-F2FAD8737C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B2FA371F-CF10-074E-95C8-CC9206AE64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841" r="15802" b="9092"/>
          <a:stretch/>
        </p:blipFill>
        <p:spPr>
          <a:xfrm>
            <a:off x="4269854" y="-1"/>
            <a:ext cx="7922146" cy="6858001"/>
          </a:xfrm>
          <a:custGeom>
            <a:avLst/>
            <a:gdLst>
              <a:gd name="connsiteX0" fmla="*/ 379987 w 7922146"/>
              <a:gd name="connsiteY0" fmla="*/ 0 h 6858001"/>
              <a:gd name="connsiteX1" fmla="*/ 5304971 w 7922146"/>
              <a:gd name="connsiteY1" fmla="*/ 0 h 6858001"/>
              <a:gd name="connsiteX2" fmla="*/ 7065281 w 7922146"/>
              <a:gd name="connsiteY2" fmla="*/ 0 h 6858001"/>
              <a:gd name="connsiteX3" fmla="*/ 7397540 w 7922146"/>
              <a:gd name="connsiteY3" fmla="*/ 0 h 6858001"/>
              <a:gd name="connsiteX4" fmla="*/ 7397540 w 7922146"/>
              <a:gd name="connsiteY4" fmla="*/ 1 h 6858001"/>
              <a:gd name="connsiteX5" fmla="*/ 7922146 w 7922146"/>
              <a:gd name="connsiteY5" fmla="*/ 1 h 6858001"/>
              <a:gd name="connsiteX6" fmla="*/ 7922146 w 7922146"/>
              <a:gd name="connsiteY6" fmla="*/ 6858001 h 6858001"/>
              <a:gd name="connsiteX7" fmla="*/ 7065281 w 7922146"/>
              <a:gd name="connsiteY7" fmla="*/ 6858001 h 6858001"/>
              <a:gd name="connsiteX8" fmla="*/ 7065281 w 7922146"/>
              <a:gd name="connsiteY8" fmla="*/ 6858000 h 6858001"/>
              <a:gd name="connsiteX9" fmla="*/ 5932989 w 7922146"/>
              <a:gd name="connsiteY9" fmla="*/ 6858000 h 6858001"/>
              <a:gd name="connsiteX10" fmla="*/ 5932989 w 7922146"/>
              <a:gd name="connsiteY10" fmla="*/ 6858001 h 6858001"/>
              <a:gd name="connsiteX11" fmla="*/ 27809 w 7922146"/>
              <a:gd name="connsiteY11" fmla="*/ 6858001 h 6858001"/>
              <a:gd name="connsiteX12" fmla="*/ 1803228 w 7922146"/>
              <a:gd name="connsiteY12" fmla="*/ 4521201 h 6858001"/>
              <a:gd name="connsiteX13" fmla="*/ 0 w 7922146"/>
              <a:gd name="connsiteY13" fmla="*/ 0 h 6858001"/>
              <a:gd name="connsiteX14" fmla="*/ 379987 w 7922146"/>
              <a:gd name="connsiteY14" fmla="*/ 0 h 6858001"/>
              <a:gd name="connsiteX15" fmla="*/ 0 w 7922146"/>
              <a:gd name="connsiteY15" fmla="*/ 407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3734900-C8C1-D04F-BA2C-5FF62B23E8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465" y="2489567"/>
            <a:ext cx="4088190" cy="317658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r"/>
            <a:r>
              <a:rPr lang="en-US" sz="4800" dirty="0"/>
              <a:t>But, </a:t>
            </a:r>
            <a:br>
              <a:rPr lang="en-US" sz="4800" dirty="0"/>
            </a:br>
            <a:r>
              <a:rPr lang="en-US" sz="10700" b="1" i="1" dirty="0"/>
              <a:t>WHAT</a:t>
            </a:r>
            <a:r>
              <a:rPr lang="en-US" sz="4800" dirty="0"/>
              <a:t> </a:t>
            </a:r>
            <a:br>
              <a:rPr lang="en-US" sz="4800" dirty="0"/>
            </a:br>
            <a:r>
              <a:rPr lang="en-US" sz="4800" dirty="0"/>
              <a:t>is the TPL Dataflow Library?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57C1A16-B8AB-4D99-A195-A38F556A6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8A9B20B-D1DD-4573-B5EC-5580295192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3">
            <a:extLst>
              <a:ext uri="{FF2B5EF4-FFF2-40B4-BE49-F238E27FC236}">
                <a16:creationId xmlns:a16="http://schemas.microsoft.com/office/drawing/2014/main" id="{66D61E08-70C3-48D8-BEA0-787111DC3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Rectangle 25">
            <a:extLst>
              <a:ext uri="{FF2B5EF4-FFF2-40B4-BE49-F238E27FC236}">
                <a16:creationId xmlns:a16="http://schemas.microsoft.com/office/drawing/2014/main" id="{FC55298F-0AE5-478E-AD2B-03C2614C5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1" name="Isosceles Triangle 24">
            <a:extLst>
              <a:ext uri="{FF2B5EF4-FFF2-40B4-BE49-F238E27FC236}">
                <a16:creationId xmlns:a16="http://schemas.microsoft.com/office/drawing/2014/main" id="{C180E4EA-0B63-4779-A895-7E90E71088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Rectangle 27">
            <a:extLst>
              <a:ext uri="{FF2B5EF4-FFF2-40B4-BE49-F238E27FC236}">
                <a16:creationId xmlns:a16="http://schemas.microsoft.com/office/drawing/2014/main" id="{CEE01D9D-3DE8-4EED-B0D3-8F3C79CC76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5" name="Rectangle 28">
            <a:extLst>
              <a:ext uri="{FF2B5EF4-FFF2-40B4-BE49-F238E27FC236}">
                <a16:creationId xmlns:a16="http://schemas.microsoft.com/office/drawing/2014/main" id="{89AF5CE9-607F-43F4-8983-DCD6DA4051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7" name="Rectangle 29">
            <a:extLst>
              <a:ext uri="{FF2B5EF4-FFF2-40B4-BE49-F238E27FC236}">
                <a16:creationId xmlns:a16="http://schemas.microsoft.com/office/drawing/2014/main" id="{6EEA2DBD-9E1E-4521-8C01-F32AD18A8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9" name="Isosceles Triangle 29">
            <a:extLst>
              <a:ext uri="{FF2B5EF4-FFF2-40B4-BE49-F238E27FC236}">
                <a16:creationId xmlns:a16="http://schemas.microsoft.com/office/drawing/2014/main" id="{15BBD2C1-BA9B-46A9-A27A-33498B169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557729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44F7A-B40B-6544-BB57-1C6537EE7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It’s all about the Blocks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EFE770D-8F65-EE4E-8B75-BE1711A510E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95354785"/>
              </p:ext>
            </p:extLst>
          </p:nvPr>
        </p:nvGraphicFramePr>
        <p:xfrm>
          <a:off x="677863" y="2160588"/>
          <a:ext cx="8596312" cy="38814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45944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5C8A5-8741-9943-97C5-C5B0611DC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the TPL Dataflow Library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7A64282-13BB-5B46-B95C-143D15A82D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7334" y="1488281"/>
            <a:ext cx="6117166" cy="4851020"/>
          </a:xfrm>
          <a:prstGeom prst="rect">
            <a:avLst/>
          </a:prstGeom>
        </p:spPr>
      </p:pic>
      <p:sp>
        <p:nvSpPr>
          <p:cNvPr id="5" name="Multiply 4">
            <a:extLst>
              <a:ext uri="{FF2B5EF4-FFF2-40B4-BE49-F238E27FC236}">
                <a16:creationId xmlns:a16="http://schemas.microsoft.com/office/drawing/2014/main" id="{DBCC03DA-C3DF-B945-8319-6B2A0BBF3C38}"/>
              </a:ext>
            </a:extLst>
          </p:cNvPr>
          <p:cNvSpPr/>
          <p:nvPr/>
        </p:nvSpPr>
        <p:spPr>
          <a:xfrm>
            <a:off x="1333500" y="3797300"/>
            <a:ext cx="3822700" cy="1143000"/>
          </a:xfrm>
          <a:prstGeom prst="mathMultiply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Notched Right Arrow 5">
            <a:extLst>
              <a:ext uri="{FF2B5EF4-FFF2-40B4-BE49-F238E27FC236}">
                <a16:creationId xmlns:a16="http://schemas.microsoft.com/office/drawing/2014/main" id="{1C1C0230-F0EE-FB45-A279-81C6A44F24AE}"/>
              </a:ext>
            </a:extLst>
          </p:cNvPr>
          <p:cNvSpPr/>
          <p:nvPr/>
        </p:nvSpPr>
        <p:spPr>
          <a:xfrm rot="9513307">
            <a:off x="5749266" y="4489450"/>
            <a:ext cx="1765300" cy="876300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305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9030C5-B47E-9741-BAF4-7FAFC2460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the TPL Dataflow Library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F37913-BFD2-0C47-A9D2-91956C5928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 via NuGet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341922-3620-1B4C-A378-01B9765195B4}"/>
              </a:ext>
            </a:extLst>
          </p:cNvPr>
          <p:cNvSpPr txBox="1"/>
          <p:nvPr/>
        </p:nvSpPr>
        <p:spPr>
          <a:xfrm>
            <a:off x="1003300" y="2870200"/>
            <a:ext cx="7569200" cy="36933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GB" dirty="0"/>
              <a:t>&gt; dotnet add package </a:t>
            </a:r>
            <a:r>
              <a:rPr lang="en-GB" dirty="0" err="1"/>
              <a:t>System.Threading.Tasks.Dataflow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371BAC-CFA8-0F49-985A-C390E122D7D5}"/>
              </a:ext>
            </a:extLst>
          </p:cNvPr>
          <p:cNvSpPr txBox="1"/>
          <p:nvPr/>
        </p:nvSpPr>
        <p:spPr>
          <a:xfrm>
            <a:off x="1003300" y="3469721"/>
            <a:ext cx="7569200" cy="36933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GB" dirty="0"/>
              <a:t>PM&gt; install-package </a:t>
            </a:r>
            <a:r>
              <a:rPr lang="en-GB" dirty="0" err="1"/>
              <a:t>System.Threading.Tasks.Dataflow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8159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203</TotalTime>
  <Words>659</Words>
  <Application>Microsoft Macintosh PowerPoint</Application>
  <PresentationFormat>Widescreen</PresentationFormat>
  <Paragraphs>139</Paragraphs>
  <Slides>25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Arial</vt:lpstr>
      <vt:lpstr>Calibri</vt:lpstr>
      <vt:lpstr>Consolas</vt:lpstr>
      <vt:lpstr>Modern No. 20</vt:lpstr>
      <vt:lpstr>Trebuchet MS</vt:lpstr>
      <vt:lpstr>Wingdings 3</vt:lpstr>
      <vt:lpstr>Facet</vt:lpstr>
      <vt:lpstr>TPL Dataflow The best little async library you’ve never heard of…</vt:lpstr>
      <vt:lpstr>TPL Dataflow</vt:lpstr>
      <vt:lpstr>What is the TPL Dataflow Library?</vt:lpstr>
      <vt:lpstr>What is the TPL Dataflow Library?</vt:lpstr>
      <vt:lpstr>What is the TPL Dataflow Library?</vt:lpstr>
      <vt:lpstr>But,  WHAT  is the TPL Dataflow Library?</vt:lpstr>
      <vt:lpstr>It’s all about the Blocks</vt:lpstr>
      <vt:lpstr>Getting the TPL Dataflow Library</vt:lpstr>
      <vt:lpstr>Getting the TPL Dataflow Library</vt:lpstr>
      <vt:lpstr>What’s in the box?</vt:lpstr>
      <vt:lpstr>Buffering Blocks</vt:lpstr>
      <vt:lpstr>Execution Blocks</vt:lpstr>
      <vt:lpstr>Grouping Blocks</vt:lpstr>
      <vt:lpstr>My First TPL Dataflow</vt:lpstr>
      <vt:lpstr>My First TPL Dataflow</vt:lpstr>
      <vt:lpstr>My First TPL Dataflow</vt:lpstr>
      <vt:lpstr>My First TPL Dataflow</vt:lpstr>
      <vt:lpstr>What  Else  can you do with TPL Dataflow?</vt:lpstr>
      <vt:lpstr>Write your own Dataflow Blocks!</vt:lpstr>
      <vt:lpstr>Something a bit more complex</vt:lpstr>
      <vt:lpstr>Something a bit more complex</vt:lpstr>
      <vt:lpstr>Split &amp; Join - Doubles anyone?</vt:lpstr>
      <vt:lpstr>TPL Dataflow Library is Async Plumbing </vt:lpstr>
      <vt:lpstr>In Summary</vt:lpstr>
      <vt:lpstr>TPL Dataflow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TPL Dataflow The best little async library you’ve never heard of…</dc:title>
  <dc:creator>Joel Hammond-Turner</dc:creator>
  <cp:lastModifiedBy>Joel Hammond-Turner</cp:lastModifiedBy>
  <cp:revision>2</cp:revision>
  <dcterms:created xsi:type="dcterms:W3CDTF">2019-10-08T11:11:59Z</dcterms:created>
  <dcterms:modified xsi:type="dcterms:W3CDTF">2019-10-08T14:40:25Z</dcterms:modified>
</cp:coreProperties>
</file>